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4" r:id="rId5"/>
    <p:sldId id="259" r:id="rId6"/>
    <p:sldId id="260" r:id="rId7"/>
    <p:sldId id="261" r:id="rId8"/>
    <p:sldId id="262" r:id="rId9"/>
    <p:sldId id="263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B070FA8-9A2D-4CBA-AEF5-D9EE561785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DB43260B-4E57-45A5-BADE-1E2D319A1D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CF571811-BF8E-41B0-BA6C-9BA427727A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B8793-ECEF-4029-B2D6-38F12C8ACC15}" type="datetimeFigureOut">
              <a:rPr lang="pl-PL" smtClean="0"/>
              <a:t>18.12.2018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6D0A0220-F78A-4DC8-98D2-6B520CFFD0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F80A1D33-18F2-468A-B5E3-F5050A24B8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8EEF5-FFBF-41FF-8114-295BE5F465E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867571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2E3BD99-68A7-4F65-9EC5-B3ABC7AEDC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BBA314D2-7A1E-45C2-A37A-EAA38D8A89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CA7B0244-71A3-4DF6-8A81-EE7AFC0E2E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B8793-ECEF-4029-B2D6-38F12C8ACC15}" type="datetimeFigureOut">
              <a:rPr lang="pl-PL" smtClean="0"/>
              <a:t>18.12.2018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B6C1DF7D-321C-487D-ADF7-FEC018CD1B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FF807D6E-225C-4156-B886-F2CBCA11B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8EEF5-FFBF-41FF-8114-295BE5F465E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438512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C6889AF0-6E0A-43FC-A778-DF890ADB43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61835627-8EE1-4009-9C14-4AD827F5F8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6E2D47D2-CA13-4614-B5F4-111DEC468D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B8793-ECEF-4029-B2D6-38F12C8ACC15}" type="datetimeFigureOut">
              <a:rPr lang="pl-PL" smtClean="0"/>
              <a:t>18.12.2018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F8753A0E-D59F-44F0-8B09-3E990B2D1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388DAC3-8D89-45E6-B309-1BAA09020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8EEF5-FFBF-41FF-8114-295BE5F465E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89942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AD88FDA-BC34-4CC4-AC6C-69AD59A6BD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B98D803-1B52-4960-BA5B-B83C616A32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1049CB71-DFCF-4BB9-ACE8-D9945C5473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B8793-ECEF-4029-B2D6-38F12C8ACC15}" type="datetimeFigureOut">
              <a:rPr lang="pl-PL" smtClean="0"/>
              <a:t>18.12.2018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B955B958-54A0-448E-85DE-AA5AA979F2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30920FC-9B1C-430F-A2B9-DC9171864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8EEF5-FFBF-41FF-8114-295BE5F465E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093665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74288E0-92BE-491B-A8CC-32A532C9B4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720AFEB0-DB1F-430C-BE1F-6CE100E86F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49EE0E2C-265A-4786-A4BF-01BA41B879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B8793-ECEF-4029-B2D6-38F12C8ACC15}" type="datetimeFigureOut">
              <a:rPr lang="pl-PL" smtClean="0"/>
              <a:t>18.12.2018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66B6FFE4-AA1E-4565-9A11-DA14E8E084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DFE8351C-70BF-4AA8-86D0-D5A41DD09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8EEF5-FFBF-41FF-8114-295BE5F465E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96082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7EDCD68-F39E-4AE3-A068-0FDA5BE9C5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4DB0936-03F4-45B9-AF6C-B2EE5554BE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596E6F19-FF4F-4740-A630-50BA8347B8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73E13F5E-68F3-4781-BABB-810060F90C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B8793-ECEF-4029-B2D6-38F12C8ACC15}" type="datetimeFigureOut">
              <a:rPr lang="pl-PL" smtClean="0"/>
              <a:t>18.12.2018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04B108C8-E3A2-48D9-968B-9788A1F240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7FBE8FE7-436F-42C7-BC64-8014CD8E24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8EEF5-FFBF-41FF-8114-295BE5F465E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59433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51EAFF5-CDBD-4897-B9CF-282A7FBE1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4252D2E8-6945-40BA-B64B-DE52EDB56E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9609A8FE-642B-4443-996C-DDCCDC4F19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2407F2E8-4BBD-4151-8E43-0CC12D2988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F526A8A2-DE9D-485F-8C89-BBD7F4D99B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56FD0AFA-6CFF-4493-895D-BD0452805B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B8793-ECEF-4029-B2D6-38F12C8ACC15}" type="datetimeFigureOut">
              <a:rPr lang="pl-PL" smtClean="0"/>
              <a:t>18.12.2018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7C82F4C9-571A-4C4D-99F2-D5B4BE67AF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ED4B0850-EE34-4D6C-9BC6-32C3759E3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8EEF5-FFBF-41FF-8114-295BE5F465E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89378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E9645FE-1CF4-4821-B359-9D6FA897D5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5526A131-B04F-4180-A564-80011465BC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B8793-ECEF-4029-B2D6-38F12C8ACC15}" type="datetimeFigureOut">
              <a:rPr lang="pl-PL" smtClean="0"/>
              <a:t>18.12.2018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DAC0EC2B-AA5D-4FE6-8D94-E22C841891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7381EEA6-4353-408F-9989-67D3792ED5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8EEF5-FFBF-41FF-8114-295BE5F465E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247594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A75496C4-3FA5-4442-B929-A43D5C0F11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B8793-ECEF-4029-B2D6-38F12C8ACC15}" type="datetimeFigureOut">
              <a:rPr lang="pl-PL" smtClean="0"/>
              <a:t>18.12.2018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88DACE2B-ACF3-4BAE-8C02-9A8D2117B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DC48F3A0-E9A1-4923-AD2E-7DB1FC304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8EEF5-FFBF-41FF-8114-295BE5F465E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86126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08E88FD-8433-49FA-90DF-46C5F816A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B97C42A-72A9-415A-8E3E-4FB3D6CAC8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1B41AF09-C438-42A3-A4F2-3ACFA8F90A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631E559A-FEB8-4A28-A903-092EDF71D2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B8793-ECEF-4029-B2D6-38F12C8ACC15}" type="datetimeFigureOut">
              <a:rPr lang="pl-PL" smtClean="0"/>
              <a:t>18.12.2018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5E5DD578-3619-4505-8E39-B3191FDF94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845F4805-5BED-4623-A50A-39726A80F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8EEF5-FFBF-41FF-8114-295BE5F465E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988911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C7AD2C6-9352-4A75-B1C2-167A15788F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9A541735-E218-4A9C-BAEB-5D4459148A2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A4E198C7-2EAD-4349-B3FF-C3923F0CD9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66D79F8C-323A-449B-B1F1-00F6808B6E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B8793-ECEF-4029-B2D6-38F12C8ACC15}" type="datetimeFigureOut">
              <a:rPr lang="pl-PL" smtClean="0"/>
              <a:t>18.12.2018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B9D7504C-BE18-4615-9EF9-58441DA70E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FB6BB654-8B82-4E61-A698-F243B2829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8EEF5-FFBF-41FF-8114-295BE5F465E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54618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2BF9854F-B47D-46CE-B12F-B24830058C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8D4DB516-0BB1-46FD-B733-AA072F6216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6066B0A4-E437-428A-9B11-AA10C4E867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6B8793-ECEF-4029-B2D6-38F12C8ACC15}" type="datetimeFigureOut">
              <a:rPr lang="pl-PL" smtClean="0"/>
              <a:t>18.12.2018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EDE47DE5-B991-4524-8388-378D16114C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19A1F9E9-CF48-4F93-A8FE-CD3D9D6B55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C8EEF5-FFBF-41FF-8114-295BE5F465E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21266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.m4a"/><Relationship Id="rId1" Type="http://schemas.openxmlformats.org/officeDocument/2006/relationships/audio" Target="NULL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C402BF86-A7BF-46A7-AB19-2432C86B2F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4237" y="914400"/>
            <a:ext cx="3657600" cy="2887579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4800">
                <a:solidFill>
                  <a:srgbClr val="FFFFFF"/>
                </a:solidFill>
              </a:rPr>
              <a:t>W żłobie leży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Obraz 6">
            <a:extLst>
              <a:ext uri="{FF2B5EF4-FFF2-40B4-BE49-F238E27FC236}">
                <a16:creationId xmlns:a16="http://schemas.microsoft.com/office/drawing/2014/main" id="{0F05D810-F630-4A20-BE7E-E1BD0959D9B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24" r="7477" b="-1"/>
          <a:stretch/>
        </p:blipFill>
        <p:spPr>
          <a:xfrm>
            <a:off x="5200096" y="492573"/>
            <a:ext cx="6460997" cy="5880796"/>
          </a:xfrm>
          <a:prstGeom prst="rect">
            <a:avLst/>
          </a:prstGeom>
        </p:spPr>
      </p:pic>
      <p:pic>
        <p:nvPicPr>
          <p:cNvPr id="8" name="W żłobie leży - Cudowna Kolęda!">
            <a:hlinkClick r:id="" action="ppaction://media"/>
            <a:extLst>
              <a:ext uri="{FF2B5EF4-FFF2-40B4-BE49-F238E27FC236}">
                <a16:creationId xmlns:a16="http://schemas.microsoft.com/office/drawing/2014/main" id="{3C86A2DA-B117-48AF-9378-F4EF48B609EC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02500.7083"/>
                  <p14:fade out="3000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465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500"/>
    </mc:Choice>
    <mc:Fallback xmlns="">
      <p:transition spd="slow" advTm="75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129" objId="8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8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0B453F7B-77D6-472C-8CC8-45549A23F6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pl-PL" sz="3200" dirty="0">
                <a:solidFill>
                  <a:schemeClr val="bg1"/>
                </a:solidFill>
              </a:rPr>
              <a:t>Pastuszkowie przybywajcie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CBED063F-891F-42EF-A8B4-41E354AD41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0126" y="1675227"/>
            <a:ext cx="4811747" cy="4394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875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66"/>
    </mc:Choice>
    <mc:Fallback xmlns="">
      <p:transition spd="slow" advTm="3266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8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0B453F7B-77D6-472C-8CC8-45549A23F6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pl-PL" sz="3200" dirty="0">
                <a:solidFill>
                  <a:schemeClr val="bg1"/>
                </a:solidFill>
              </a:rPr>
              <a:t>Jemu wdzięcznie przygrywajcie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CBED063F-891F-42EF-A8B4-41E354AD41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5221" y="1675227"/>
            <a:ext cx="5281557" cy="4394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44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52"/>
    </mc:Choice>
    <mc:Fallback xmlns="">
      <p:transition spd="slow" advTm="3252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8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0B453F7B-77D6-472C-8CC8-45549A23F6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pl-PL" sz="3200" dirty="0">
                <a:solidFill>
                  <a:schemeClr val="bg1"/>
                </a:solidFill>
              </a:rPr>
              <a:t>Jako Panu naszemu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CBED063F-891F-42EF-A8B4-41E354AD41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9900" y="1675227"/>
            <a:ext cx="4532198" cy="4394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838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42"/>
    </mc:Choice>
    <mc:Fallback xmlns="">
      <p:transition spd="slow" advTm="3742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13E994B-4836-46DD-B331-87DA4B6CD8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750937"/>
          </a:xfrm>
        </p:spPr>
        <p:txBody>
          <a:bodyPr>
            <a:normAutofit/>
          </a:bodyPr>
          <a:lstStyle/>
          <a:p>
            <a:r>
              <a:rPr lang="pl-PL" sz="2000" dirty="0"/>
              <a:t>Kolęda: https://www.youtube.com/watch?v=F9px1FHy_wI</a:t>
            </a:r>
            <a:br>
              <a:rPr lang="pl-PL" sz="2000" dirty="0"/>
            </a:br>
            <a:r>
              <a:rPr lang="pl-PL" sz="2000" dirty="0"/>
              <a:t>Symbole: </a:t>
            </a:r>
            <a:r>
              <a:rPr lang="pl-PL" sz="2000" dirty="0" err="1"/>
              <a:t>Boardmaker</a:t>
            </a:r>
            <a:r>
              <a:rPr lang="pl-PL" sz="2000" dirty="0"/>
              <a:t> (</a:t>
            </a:r>
            <a:r>
              <a:rPr lang="pl-PL" sz="2000" dirty="0" err="1"/>
              <a:t>Mayer</a:t>
            </a:r>
            <a:r>
              <a:rPr lang="pl-PL" sz="2000" dirty="0"/>
              <a:t>-Johnson)</a:t>
            </a:r>
            <a:br>
              <a:rPr lang="pl-PL" sz="2000" dirty="0"/>
            </a:br>
            <a:r>
              <a:rPr lang="en-US" sz="2000" dirty="0"/>
              <a:t>The Picture Communication Symbols ©1981-2018 by </a:t>
            </a:r>
            <a:r>
              <a:rPr lang="en-US" sz="2000" dirty="0" err="1"/>
              <a:t>Tobii</a:t>
            </a:r>
            <a:r>
              <a:rPr lang="en-US" sz="2000" dirty="0"/>
              <a:t> </a:t>
            </a:r>
            <a:r>
              <a:rPr lang="en-US" sz="2000" dirty="0" err="1"/>
              <a:t>Dynavox</a:t>
            </a:r>
            <a:r>
              <a:rPr lang="en-US" sz="2000" dirty="0"/>
              <a:t> LLC. </a:t>
            </a:r>
            <a:br>
              <a:rPr lang="en-US" sz="2000" dirty="0"/>
            </a:br>
            <a:r>
              <a:rPr lang="en-US" sz="2000" dirty="0"/>
              <a:t>All Rights Reserved Worldwide. Used with permission</a:t>
            </a:r>
            <a:br>
              <a:rPr lang="pl-PL" sz="2000" dirty="0"/>
            </a:br>
            <a:br>
              <a:rPr lang="pl-PL" sz="2000" dirty="0"/>
            </a:br>
            <a:r>
              <a:rPr lang="pl-PL" sz="2000" dirty="0"/>
              <a:t>Opracowanie: Kasia Majewska</a:t>
            </a:r>
            <a:br>
              <a:rPr lang="en-US" sz="2000" dirty="0"/>
            </a:br>
            <a:r>
              <a:rPr lang="pl-PL" sz="2000" dirty="0"/>
              <a:t>Kopiowanie i udostępnianie bez zgody zabronione.</a:t>
            </a:r>
            <a:br>
              <a:rPr lang="en-US" sz="2000" dirty="0"/>
            </a:b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2473608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az 6">
            <a:extLst>
              <a:ext uri="{FF2B5EF4-FFF2-40B4-BE49-F238E27FC236}">
                <a16:creationId xmlns:a16="http://schemas.microsoft.com/office/drawing/2014/main" id="{0F05D810-F630-4A20-BE7E-E1BD0959D9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93" b="12994"/>
          <a:stretch/>
        </p:blipFill>
        <p:spPr>
          <a:xfrm>
            <a:off x="1143929" y="643466"/>
            <a:ext cx="9904142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4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extLst mod="1">
    <p:ext uri="{E180D4A7-C9FB-4DFB-919C-405C955672EB}">
      <p14:showEvtLst xmlns:p14="http://schemas.microsoft.com/office/powerpoint/2010/main">
        <p14:playEvt time="129" objId="8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8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0B453F7B-77D6-472C-8CC8-45549A23F6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pl-PL" sz="3200" dirty="0">
                <a:solidFill>
                  <a:schemeClr val="bg1"/>
                </a:solidFill>
              </a:rPr>
              <a:t>W żłobie leży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CBED063F-891F-42EF-A8B4-41E354AD41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8555" y="1675227"/>
            <a:ext cx="6414889" cy="4394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464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"/>
    </mc:Choice>
    <mc:Fallback xmlns="">
      <p:transition spd="slow" advTm="15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8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0B453F7B-77D6-472C-8CC8-45549A23F6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pl-PL" sz="3200" dirty="0">
                <a:solidFill>
                  <a:schemeClr val="bg1"/>
                </a:solidFill>
              </a:rPr>
              <a:t>Któż </a:t>
            </a:r>
            <a:r>
              <a:rPr lang="pl-PL" sz="3200" dirty="0" err="1">
                <a:solidFill>
                  <a:schemeClr val="bg1"/>
                </a:solidFill>
              </a:rPr>
              <a:t>pobieży</a:t>
            </a:r>
            <a:endParaRPr lang="pl-PL" sz="3200" dirty="0">
              <a:solidFill>
                <a:schemeClr val="bg1"/>
              </a:solidFill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CBED063F-891F-42EF-A8B4-41E354AD41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8734" y="1675227"/>
            <a:ext cx="5274530" cy="4394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454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"/>
    </mc:Choice>
    <mc:Fallback xmlns="">
      <p:transition spd="slow" advTm="15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8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0B453F7B-77D6-472C-8CC8-45549A23F6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pl-PL" sz="3200" dirty="0">
                <a:solidFill>
                  <a:schemeClr val="bg1"/>
                </a:solidFill>
              </a:rPr>
              <a:t>Kolędować małemu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CBED063F-891F-42EF-A8B4-41E354AD41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7062" y="1675227"/>
            <a:ext cx="4997874" cy="4394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105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88"/>
    </mc:Choice>
    <mc:Fallback xmlns="">
      <p:transition spd="slow" advTm="3388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8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0B453F7B-77D6-472C-8CC8-45549A23F6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pl-PL" sz="3200" dirty="0">
                <a:solidFill>
                  <a:schemeClr val="bg1"/>
                </a:solidFill>
              </a:rPr>
              <a:t>Jezusowi Chrystusowi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CBED063F-891F-42EF-A8B4-41E354AD41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2409" y="1675227"/>
            <a:ext cx="5607181" cy="4394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41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00"/>
    </mc:Choice>
    <mc:Fallback xmlns="">
      <p:transition spd="slow" advTm="32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8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0B453F7B-77D6-472C-8CC8-45549A23F6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pl-PL" sz="3200" dirty="0">
                <a:solidFill>
                  <a:schemeClr val="bg1"/>
                </a:solidFill>
              </a:rPr>
              <a:t>Dziś nam narodzonemu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CBED063F-891F-42EF-A8B4-41E354AD41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5697" y="1675227"/>
            <a:ext cx="5560605" cy="4394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022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00"/>
    </mc:Choice>
    <mc:Fallback xmlns="">
      <p:transition spd="slow" advTm="33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8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0B453F7B-77D6-472C-8CC8-45549A23F6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pl-PL" sz="3200" dirty="0">
                <a:solidFill>
                  <a:schemeClr val="bg1"/>
                </a:solidFill>
              </a:rPr>
              <a:t>Pastuszkowie przybywajcie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CBED063F-891F-42EF-A8B4-41E354AD41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0126" y="1675227"/>
            <a:ext cx="4811747" cy="4394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742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66"/>
    </mc:Choice>
    <mc:Fallback xmlns="">
      <p:transition spd="slow" advTm="3266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8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0B453F7B-77D6-472C-8CC8-45549A23F6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pl-PL" sz="3200" dirty="0">
                <a:solidFill>
                  <a:schemeClr val="bg1"/>
                </a:solidFill>
              </a:rPr>
              <a:t>Jemu wdzięcznie przygrywajcie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CBED063F-891F-42EF-A8B4-41E354AD41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5221" y="1675227"/>
            <a:ext cx="5281557" cy="4394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083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52"/>
    </mc:Choice>
    <mc:Fallback xmlns="">
      <p:transition spd="slow" advTm="3252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8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0B453F7B-77D6-472C-8CC8-45549A23F6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pl-PL" sz="3200" dirty="0">
                <a:solidFill>
                  <a:schemeClr val="bg1"/>
                </a:solidFill>
              </a:rPr>
              <a:t>Jako Panu naszemu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CBED063F-891F-42EF-A8B4-41E354AD41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9900" y="1675227"/>
            <a:ext cx="4532198" cy="4394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447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42"/>
    </mc:Choice>
    <mc:Fallback xmlns="">
      <p:transition spd="slow" advTm="3742"/>
    </mc:Fallback>
  </mc:AlternateContent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48</Words>
  <Application>Microsoft Office PowerPoint</Application>
  <PresentationFormat>Panoramiczny</PresentationFormat>
  <Paragraphs>13</Paragraphs>
  <Slides>14</Slides>
  <Notes>0</Notes>
  <HiddenSlides>0</HiddenSlides>
  <MMClips>1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Motyw pakietu Office</vt:lpstr>
      <vt:lpstr>W żłobie leży</vt:lpstr>
      <vt:lpstr>W żłobie leży</vt:lpstr>
      <vt:lpstr>Któż pobieży</vt:lpstr>
      <vt:lpstr>Kolędować małemu</vt:lpstr>
      <vt:lpstr>Jezusowi Chrystusowi</vt:lpstr>
      <vt:lpstr>Dziś nam narodzonemu</vt:lpstr>
      <vt:lpstr>Pastuszkowie przybywajcie</vt:lpstr>
      <vt:lpstr>Jemu wdzięcznie przygrywajcie</vt:lpstr>
      <vt:lpstr>Jako Panu naszemu</vt:lpstr>
      <vt:lpstr>Pastuszkowie przybywajcie</vt:lpstr>
      <vt:lpstr>Jemu wdzięcznie przygrywajcie</vt:lpstr>
      <vt:lpstr>Jako Panu naszemu</vt:lpstr>
      <vt:lpstr>Kolęda: https://www.youtube.com/watch?v=F9px1FHy_wI Symbole: Boardmaker (Mayer-Johnson) The Picture Communication Symbols ©1981-2018 by Tobii Dynavox LLC.  All Rights Reserved Worldwide. Used with permission  Opracowanie: Kasia Majewska Kopiowanie i udostępnianie bez zgody zabronione. 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 żłobie leży</dc:title>
  <dc:creator>Przemysław Majewski</dc:creator>
  <cp:lastModifiedBy>Przemysław Majewski</cp:lastModifiedBy>
  <cp:revision>5</cp:revision>
  <dcterms:created xsi:type="dcterms:W3CDTF">2018-12-17T21:53:09Z</dcterms:created>
  <dcterms:modified xsi:type="dcterms:W3CDTF">2018-12-18T22:42:14Z</dcterms:modified>
</cp:coreProperties>
</file>