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0461E-7888-433B-BD9D-FD7DE5851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4DE375-B2A2-4864-BD4D-6A541B466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F38ADE-391B-48AC-B3CD-93CD9760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7930C3-B38D-4875-8E49-90BACC5F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CE821B-BC2E-4D16-9828-BF628BC6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88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7070A-8017-4C67-A349-3BC8A611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BD703E-D77A-466A-988C-AF385E3E3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E36658-ED06-457B-9713-6C60F791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8D24C5-6DAF-4FA9-B997-D2F51A4D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2F2F88-6515-4755-BA7E-FB9E79C9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4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05142C2-229E-40A1-8E29-BE4796864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16CE80-4096-4533-BEBB-31F84316E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DD56C7-A06C-4647-B57D-0FC3149C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381156-2E28-4720-9B17-4DA84C3B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484D71-979D-40AE-83AA-17A34388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8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7DA62-FF19-4CF5-93F5-0DC2FF40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691A7-77C8-4429-A157-5E1DC345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970ACA-DA23-4D9B-9404-62DFC0FE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20107B-C6A4-4AF7-9E89-BCE1CA5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7E50AB-E4E4-44D9-BA02-0CE2D05C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36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28CB8-04D4-4BAE-8D77-EE912693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328A78-6AAB-4442-959F-7EAF7259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CB654C-1CD9-4D80-98C2-10834A3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F055EF-3E85-485A-9230-01FD8061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C3C9B7-F721-48C3-B408-201161E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72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61441-3303-4BD4-BEF3-EB76CE7B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197F68-F2F8-415C-AA2F-2F8726836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666E84-C2B2-4ADC-94DF-AEB665A10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EBCD9E-67D8-4BA6-B5F4-07558D88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2D26AA-DA29-43CA-93A8-C3B10A6B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47868-C030-4149-B58F-F73F7FD5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8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FDA42-7BA1-480D-BA23-6B31DD11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7D2E1E-F5EB-4123-8D56-05138D7C3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46E53D-1BFF-4313-8E3E-76337F81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15FFBC9-A669-494A-BDA4-D677D58C1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7FF5A9-EAA6-4663-8DA5-2F5AD119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920195-8791-44A6-8A07-F9D2749A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432D79-F01B-4A0A-A82D-26228768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C013EBF-CC5A-4A2A-8CB2-9899A415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5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9994DE-756B-4FD9-8B54-8D2B7392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B8878A6-1D23-4147-82D6-A5245741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8E9B08-6CEF-418D-9A3C-34555B6B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F06022-6CF7-42D4-931E-0E9CA66D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6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34D3078-7896-4043-B456-BB5B2156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F87371E-EF02-4FF7-A3CC-81C1A28C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318B5A-35D4-4B7A-83DD-559E83CA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4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C16B3F-8483-444C-813D-4DAE1559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5AEF9B-268C-4E12-9333-B3C0A8D2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C8EE76-94AD-4040-865E-1997F3648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A3979B-AB20-45B1-BD72-B4FBE287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515647-B3A3-47E9-A242-EAEAB528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C3AE13-A8BC-47AE-8858-5C310FB7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4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10FF3F-ACB7-4875-A1DC-D9149C4E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95BE1F0-7D15-4DB3-A27C-8EAAF2375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B15A56-13FE-444B-827D-4ED91A2A5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0F32AD-EB06-49B0-A9EC-1E78BB04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F5AFBE-9307-423C-812E-54930FA5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36FF80-2666-4CC2-8A94-70DA9A49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77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658599-087A-4040-BA56-6549A5BD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F475C6-48A5-4D9C-A6F6-222E5E68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F41E3D-66D7-4EEA-8798-0FC7E6E9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FF39-CD2A-4E4D-B617-3BD240D2EC15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D6E546-2218-419E-BD69-A039EE2AF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616359-6E65-4662-ACBC-C2E23C0B7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8A7E-85A5-4ECD-B5D6-D6C63B7160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76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7B04A82-FDBF-425E-AAE8-AC62F77F8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ójdźmy wszyscy do stajenki - Cudowna Kolęda!">
            <a:hlinkClick r:id="" action="ppaction://media"/>
            <a:extLst>
              <a:ext uri="{FF2B5EF4-FFF2-40B4-BE49-F238E27FC236}">
                <a16:creationId xmlns:a16="http://schemas.microsoft.com/office/drawing/2014/main" id="{A0971CF5-C8F4-464F-91F1-ACC3178120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0239.1666"/>
                  <p14:fade out="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3C47A4E1-F166-4E4A-A980-CB1561A19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" y="425133"/>
            <a:ext cx="1341120" cy="13944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E4B8BF5-71F0-47B8-A82D-1205876BB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5190884"/>
            <a:ext cx="1363980" cy="13944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0F326C-E669-485B-9288-804A32529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66" y="1413155"/>
            <a:ext cx="1325880" cy="1394460"/>
          </a:xfrm>
          <a:prstGeom prst="rect">
            <a:avLst/>
          </a:prstGeom>
        </p:spPr>
      </p:pic>
      <p:pic>
        <p:nvPicPr>
          <p:cNvPr id="12" name="Obraz 11" descr="Obraz zawierający clipart&#10;&#10;Opis wygenerowany automatycznie">
            <a:extLst>
              <a:ext uri="{FF2B5EF4-FFF2-40B4-BE49-F238E27FC236}">
                <a16:creationId xmlns:a16="http://schemas.microsoft.com/office/drawing/2014/main" id="{5EF40B37-376F-4582-BE58-E4A867A65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60" y="4905541"/>
            <a:ext cx="1348740" cy="137922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DA2A161-277F-4D6B-A299-6140FE7553EF}"/>
              </a:ext>
            </a:extLst>
          </p:cNvPr>
          <p:cNvSpPr/>
          <p:nvPr/>
        </p:nvSpPr>
        <p:spPr>
          <a:xfrm>
            <a:off x="3453341" y="537588"/>
            <a:ext cx="5017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Pójdźmy wszyscy do stajenki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F2503B18-F99C-4E5D-BC60-2AA782867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3AA1DE2-D0FA-4392-87EE-7F9EE3EE93A3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7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0"/>
    </mc:Choice>
    <mc:Fallback xmlns="">
      <p:transition spd="slow" advTm="1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E5EE4-103F-4EA7-91E5-B81FEBC8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Pójdźmy wszyscy do stajenki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46DAB2-FDFC-4E8E-9BDC-4F3E7EFE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1452"/>
            <a:ext cx="1333500" cy="13944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148AF-148B-4258-BD8E-99EC8412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84" y="5381452"/>
            <a:ext cx="1356360" cy="1379220"/>
          </a:xfrm>
          <a:prstGeom prst="rect">
            <a:avLst/>
          </a:prstGeom>
        </p:spPr>
      </p:pic>
      <p:pic>
        <p:nvPicPr>
          <p:cNvPr id="9" name="Obraz 8" descr="Obraz zawierający clipart&#10;&#10;Opis wygenerowany automatycznie">
            <a:extLst>
              <a:ext uri="{FF2B5EF4-FFF2-40B4-BE49-F238E27FC236}">
                <a16:creationId xmlns:a16="http://schemas.microsoft.com/office/drawing/2014/main" id="{6985B0E1-F96A-4BDD-A8BA-818B94957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5381452"/>
            <a:ext cx="134112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E5EE4-103F-4EA7-91E5-B81FEBC8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Do Jezusa i Panienki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46DAB2-FDFC-4E8E-9BDC-4F3E7EFE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97033"/>
            <a:ext cx="1333500" cy="13632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148AF-148B-4258-BD8E-99EC8412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69" y="5381452"/>
            <a:ext cx="1311389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E5EE4-103F-4EA7-91E5-B81FEBC8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Powitajmy maleńkiego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46DAB2-FDFC-4E8E-9BDC-4F3E7EFE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96864"/>
            <a:ext cx="1333500" cy="13636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148AF-148B-4258-BD8E-99EC8412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27" y="5381452"/>
            <a:ext cx="1349073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E5EE4-103F-4EA7-91E5-B81FEBC8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 Maryję matkę jego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46DAB2-FDFC-4E8E-9BDC-4F3E7EFE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5381452"/>
            <a:ext cx="1325880" cy="13944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148AF-148B-4258-BD8E-99EC8412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64" y="5381452"/>
            <a:ext cx="1333999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E5EE4-103F-4EA7-91E5-B81FEBC8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Powitajmy maleńkiego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46DAB2-FDFC-4E8E-9BDC-4F3E7EFE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96864"/>
            <a:ext cx="1333500" cy="13636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148AF-148B-4258-BD8E-99EC8412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27" y="5381452"/>
            <a:ext cx="1349073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E5EE4-103F-4EA7-91E5-B81FEBC8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 Maryję matkę jego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46DAB2-FDFC-4E8E-9BDC-4F3E7EFE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5381452"/>
            <a:ext cx="1325880" cy="13944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148AF-148B-4258-BD8E-99EC84129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64" y="5381452"/>
            <a:ext cx="1333999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70F3C8-7D4A-49F8-B476-B65C006F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054749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Kolęda: https://www.youtube.com/watch?v=NRhLaLNtoRM</a:t>
            </a:r>
            <a:b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</a:br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Grafika tła : https://www.homeschoolacademy.com/blog/teaching-homeschooler-real-meaning-christmas/</a:t>
            </a:r>
            <a:b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</a:br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Symbole: </a:t>
            </a:r>
            <a:r>
              <a:rPr lang="pl-PL" sz="1800" b="1" dirty="0" err="1">
                <a:solidFill>
                  <a:schemeClr val="bg1"/>
                </a:solidFill>
                <a:highlight>
                  <a:srgbClr val="808080"/>
                </a:highlight>
              </a:rPr>
              <a:t>Boardmaker</a:t>
            </a:r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 (</a:t>
            </a:r>
            <a:r>
              <a:rPr lang="pl-PL" sz="1800" b="1" dirty="0" err="1">
                <a:solidFill>
                  <a:schemeClr val="bg1"/>
                </a:solidFill>
                <a:highlight>
                  <a:srgbClr val="808080"/>
                </a:highlight>
              </a:rPr>
              <a:t>Mayer</a:t>
            </a:r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-Johnson) oraz </a:t>
            </a:r>
            <a:r>
              <a:rPr lang="pl-PL" sz="1800" b="1" dirty="0" err="1">
                <a:solidFill>
                  <a:schemeClr val="bg1"/>
                </a:solidFill>
                <a:highlight>
                  <a:srgbClr val="808080"/>
                </a:highlight>
              </a:rPr>
              <a:t>Arsaac</a:t>
            </a:r>
            <a:b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</a:br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Opracowanie: Kasia Majewska</a:t>
            </a:r>
            <a:b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</a:br>
            <a:r>
              <a:rPr lang="pl-PL" sz="1800" b="1" dirty="0">
                <a:solidFill>
                  <a:schemeClr val="bg1"/>
                </a:solidFill>
                <a:highlight>
                  <a:srgbClr val="808080"/>
                </a:highlight>
              </a:rPr>
              <a:t>Kopiowanie i udostępnianie bez zgody zabronione.</a:t>
            </a:r>
            <a:br>
              <a:rPr lang="pl-PL" sz="1800" b="1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7338A7-7240-41B3-A952-02C0E04A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032"/>
            <a:ext cx="105156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800" dirty="0">
              <a:solidFill>
                <a:schemeClr val="bg1"/>
              </a:solidFill>
              <a:highlight>
                <a:srgbClr val="80808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ighlight>
                  <a:srgbClr val="808080"/>
                </a:highlight>
              </a:rPr>
              <a:t>The Picture Communication Symbols ©1981-2018 by </a:t>
            </a:r>
            <a:r>
              <a:rPr lang="en-US" sz="1800" dirty="0" err="1">
                <a:solidFill>
                  <a:schemeClr val="bg1"/>
                </a:solidFill>
                <a:highlight>
                  <a:srgbClr val="808080"/>
                </a:highlight>
              </a:rPr>
              <a:t>Tobii</a:t>
            </a:r>
            <a:r>
              <a:rPr lang="en-US" sz="1800" dirty="0">
                <a:solidFill>
                  <a:schemeClr val="bg1"/>
                </a:solidFill>
                <a:highlight>
                  <a:srgbClr val="808080"/>
                </a:highlight>
              </a:rPr>
              <a:t> </a:t>
            </a:r>
            <a:r>
              <a:rPr lang="en-US" sz="1800" dirty="0" err="1">
                <a:solidFill>
                  <a:schemeClr val="bg1"/>
                </a:solidFill>
                <a:highlight>
                  <a:srgbClr val="808080"/>
                </a:highlight>
              </a:rPr>
              <a:t>Dynavox</a:t>
            </a:r>
            <a:r>
              <a:rPr lang="en-US" sz="1800" dirty="0">
                <a:solidFill>
                  <a:schemeClr val="bg1"/>
                </a:solidFill>
                <a:highlight>
                  <a:srgbClr val="808080"/>
                </a:highlight>
              </a:rPr>
              <a:t> LLC.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ighlight>
                  <a:srgbClr val="808080"/>
                </a:highlight>
              </a:rPr>
              <a:t>All Rights Reserved Worldwide. Used with permission</a:t>
            </a:r>
            <a:endParaRPr lang="pl-PL" sz="18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05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3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58</Words>
  <Application>Microsoft Office PowerPoint</Application>
  <PresentationFormat>Panoramiczny</PresentationFormat>
  <Paragraphs>11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Pójdźmy wszyscy do stajenki</vt:lpstr>
      <vt:lpstr>Do Jezusa i Panienki</vt:lpstr>
      <vt:lpstr>Powitajmy maleńkiego</vt:lpstr>
      <vt:lpstr>I Maryję matkę jego</vt:lpstr>
      <vt:lpstr>Powitajmy maleńkiego</vt:lpstr>
      <vt:lpstr>I Maryję matkę jego</vt:lpstr>
      <vt:lpstr>Kolęda: https://www.youtube.com/watch?v=NRhLaLNtoRM Grafika tła : https://www.homeschoolacademy.com/blog/teaching-homeschooler-real-meaning-christmas/ Symbole: Boardmaker (Mayer-Johnson) oraz Arsaac Opracowanie: Kasia Majewska Kopiowanie i udostępnianie bez zgody zabronione.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10</cp:revision>
  <dcterms:created xsi:type="dcterms:W3CDTF">2018-12-16T21:53:59Z</dcterms:created>
  <dcterms:modified xsi:type="dcterms:W3CDTF">2018-12-18T22:43:55Z</dcterms:modified>
</cp:coreProperties>
</file>