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  <p:sldId id="268" r:id="rId6"/>
    <p:sldId id="269" r:id="rId7"/>
    <p:sldId id="271" r:id="rId8"/>
    <p:sldId id="261" r:id="rId9"/>
    <p:sldId id="27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E74B0-F79C-42F1-99A6-0ABED8215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38C195-9C15-414A-9109-0CEF67B4E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CD0C97-B462-4403-8F55-BEB2ED02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DE8FE3-695D-42A8-9D63-94BFAAEC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EB2649-7CB1-4861-8A89-1B35534A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57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6DCF8-537D-4F1D-AF2C-C8D07AEE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93785C-7B3C-42D5-B0CA-E24EB99D9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26454C-BB20-4C9B-B7F1-4328CFD3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074149-ED31-483D-A8BB-5235E3D8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86DDF5-F29E-4604-B79A-27FC805A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18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65C1E5-7524-4414-A51F-408699B10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88E860-873D-4C3C-842C-D7F7E48F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81A9D5-697D-425B-B788-09B1FB45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5F67ED-2FFC-4691-8B7F-410C65E9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D881B7-4A2E-40B8-B6F9-8AA40635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0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62700-6D72-4E26-9BE5-276AA955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93A002-0474-4BD0-A3E7-E56FE2F24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6DFAD0-0D97-412E-A380-CA935B9C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02DCD5-540A-430B-83A5-08F0FEA2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176A25-B33D-4C95-9B88-2EB1D5F7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819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69B2F-497C-4E0C-B781-70F952D1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54AE4E-E5FB-4B4D-8A62-6C9F90F0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338CD5-4D78-4176-80F3-C83BA2D8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C238FB-B67D-4109-9673-A9D8DB07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7DDDB4-0044-4568-B020-2F325631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2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4D0BB-B3A4-4957-A40A-D06A8455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AC84A-1280-4EBC-9777-5C36297BA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E167E0-CABC-47D9-B147-4D0DF5DF3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AD6C6F-F238-4900-BFD3-E4D638B3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5B89A7-AB7B-43AA-994E-DE3B5244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EFFB4D-968F-4503-94DC-E3870C22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22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67252-F29B-4ECF-8F1D-902224DF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00E3EE-0B65-4171-912E-BECEDD9DE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83D2DB-858B-41AD-B41A-6E54B854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11CDB21-E2A8-4AAA-8722-B01999564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2B31D9D-8BC3-4F63-B2E2-80C2CF123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E53DC3D-E9CC-46F8-B671-B839E8AE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4F2ECF9-5FF0-46E7-A2A7-D382CB32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A98BD5-31D5-4D81-9241-E3B99912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2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251253-4C3F-46F7-BDEF-DD6D04C6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5F1D6-841B-477A-9C59-E0F63DC8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F427E13-574A-40C4-A06C-3F48A546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529EEC-D0AD-423D-99D7-4B7FF7EE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33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4320D3B-02D3-4E92-8D41-99E3BC58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08D4F53-C338-44DB-8D07-266424BF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55FC46-B0CD-4EF5-880F-F2A2C4DC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55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DF806B-9C3E-49AC-BC01-FD0C7348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2C764A-0E15-4E61-A961-9CE82133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AE37A5-A20D-47FC-BB96-96B11D7A8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761226-AAE3-4871-97C8-4A84D86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5E1563-2393-4A38-A125-5DFBB8AD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35CF6E-8405-4496-8DFA-E314F96C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36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2E1CAA-46DD-4C07-A3D3-5E6B079F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5FD24D-D82D-4BDA-A786-C9C7BBF1F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262E57-742D-4CF4-9076-9D6DF7EAB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49EAAA-507A-4195-B0A6-E8320CB1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0F57FB-3C24-4FBB-80EA-E8E2C4CA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80697F-51BE-484C-90A2-3B3C00D5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2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B24D3FB-DE10-4387-ACCA-C5905FF1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94E3AD-A080-4AA0-9E89-A98F47FE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3609F6-0E0E-43DB-8C87-9EA39C659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A799-E379-4552-8037-F07A37D0E4BE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ED7B33-227F-4046-9E8C-C0F9AB9A7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82052B-F34E-424B-9D25-2B399A6A5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0A5D-9226-4938-8237-0FC9B6CCF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4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828CF1-E886-4483-AE2B-0088DE865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072" y="-136669"/>
            <a:ext cx="9144000" cy="1193800"/>
          </a:xfrm>
        </p:spPr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Jezus malusieńki</a:t>
            </a:r>
          </a:p>
        </p:txBody>
      </p:sp>
      <p:pic>
        <p:nvPicPr>
          <p:cNvPr id="4" name="Jezus malusieńki - Cudowna Kolęda!">
            <a:hlinkClick r:id="" action="ppaction://media"/>
            <a:extLst>
              <a:ext uri="{FF2B5EF4-FFF2-40B4-BE49-F238E27FC236}">
                <a16:creationId xmlns:a16="http://schemas.microsoft.com/office/drawing/2014/main" id="{45F454A3-E3CC-45DA-BCC3-4928CCB91E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9014.5"/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E585821-F36B-4562-A279-F902B9B9A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6" y="473309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3"/>
    </mc:Choice>
    <mc:Fallback xmlns="">
      <p:transition spd="slow" advTm="11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10000" t="10000" r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37DC-1DC4-4B4F-84D3-3E21F15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21920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Jezus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malusieńki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70F62-0B92-4EA4-977D-271C4364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4" y="5047982"/>
            <a:ext cx="1760656" cy="1800000"/>
          </a:xfrm>
          <a:prstGeom prst="rect">
            <a:avLst/>
          </a:prstGeom>
        </p:spPr>
      </p:pic>
      <p:pic>
        <p:nvPicPr>
          <p:cNvPr id="10" name="Obraz 9" descr="Obraz zawierający zrzut ekranu&#10;&#10;Opis wygenerowany automatycznie">
            <a:extLst>
              <a:ext uri="{FF2B5EF4-FFF2-40B4-BE49-F238E27FC236}">
                <a16:creationId xmlns:a16="http://schemas.microsoft.com/office/drawing/2014/main" id="{D3A61405-9212-4AC6-8654-9B4522474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30" y="5058000"/>
            <a:ext cx="176966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"/>
    </mc:Choice>
    <mc:Fallback xmlns="">
      <p:transition spd="slow" advTm="5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10000" t="17000" r="10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37DC-1DC4-4B4F-84D3-3E21F15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2192000" cy="1325563"/>
          </a:xfrm>
          <a:solidFill>
            <a:schemeClr val="tx2">
              <a:lumMod val="60000"/>
              <a:lumOff val="40000"/>
              <a:alpha val="76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Leży wśród stajenki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70F62-0B92-4EA4-977D-271C4364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3" y="4959466"/>
            <a:ext cx="1789831" cy="1800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A61405-9212-4AC6-8654-9B4522474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86" y="4959466"/>
            <a:ext cx="1810228" cy="1800000"/>
          </a:xfrm>
          <a:prstGeom prst="rect">
            <a:avLst/>
          </a:prstGeom>
        </p:spPr>
      </p:pic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DD142E86-FD48-4365-B089-35C9282E7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66" y="4959466"/>
            <a:ext cx="173114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spd="slow" advTm="5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5000" t="5000" r="5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37DC-1DC4-4B4F-84D3-3E21F15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21920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Płacze z zimna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70F62-0B92-4EA4-977D-271C4364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58" y="4948886"/>
            <a:ext cx="1769833" cy="1800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A61405-9212-4AC6-8654-9B4522474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11" y="494888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"/>
    </mc:Choice>
    <mc:Fallback xmlns="">
      <p:transition spd="slow" advTm="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37DC-1DC4-4B4F-84D3-3E21F15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21920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dała mu matula sukienki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70F62-0B92-4EA4-977D-271C4364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68" y="2327090"/>
            <a:ext cx="2863728" cy="286372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A61405-9212-4AC6-8654-9B452247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13" y="2363271"/>
            <a:ext cx="2785573" cy="27913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D142E86-FD48-4365-B089-35C9282E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2330014"/>
            <a:ext cx="2863821" cy="28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3"/>
    </mc:Choice>
    <mc:Fallback xmlns="">
      <p:transition spd="slow" advTm="7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5000" t="5000" r="5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37DC-1DC4-4B4F-84D3-3E21F15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21920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Płacze z zimna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70F62-0B92-4EA4-977D-271C4364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58" y="4948886"/>
            <a:ext cx="1769833" cy="1800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A61405-9212-4AC6-8654-9B4522474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11" y="494888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"/>
    </mc:Choice>
    <mc:Fallback xmlns="">
      <p:transition spd="slow" advTm="2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537DC-1DC4-4B4F-84D3-3E21F15D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2192000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dała mu matula sukienki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570F62-0B92-4EA4-977D-271C4364E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68" y="2327090"/>
            <a:ext cx="2863728" cy="286372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A61405-9212-4AC6-8654-9B4522474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13" y="2363271"/>
            <a:ext cx="2785573" cy="279136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D142E86-FD48-4365-B089-35C9282E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1" y="2330014"/>
            <a:ext cx="2863821" cy="28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3"/>
    </mc:Choice>
    <mc:Fallback xmlns="">
      <p:transition spd="slow" advTm="7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A84354-B345-46B4-8B88-4228B168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/>
              <a:t>Kolęda: https://www.youtube.com/watch?v=nza9TQxdDWc&amp;list=RDnza9TQxdDWc&amp;start_radio=1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Symbole: </a:t>
            </a:r>
            <a:r>
              <a:rPr lang="pl-PL" sz="2000" dirty="0" err="1"/>
              <a:t>Boardmaker</a:t>
            </a:r>
            <a:r>
              <a:rPr lang="pl-PL" sz="2000" dirty="0"/>
              <a:t> (</a:t>
            </a:r>
            <a:r>
              <a:rPr lang="pl-PL" sz="2000" dirty="0" err="1"/>
              <a:t>Mayer</a:t>
            </a:r>
            <a:r>
              <a:rPr lang="pl-PL" sz="2000" dirty="0"/>
              <a:t>-Johnson)</a:t>
            </a:r>
            <a:br>
              <a:rPr lang="pl-PL" sz="2000" dirty="0"/>
            </a:br>
            <a:br>
              <a:rPr lang="pl-PL" sz="2000" dirty="0"/>
            </a:br>
            <a:r>
              <a:rPr lang="en-US" sz="2000" dirty="0"/>
              <a:t>The Picture Communication Symbols ©1981-2018 by </a:t>
            </a:r>
            <a:r>
              <a:rPr lang="en-US" sz="2000" dirty="0" err="1"/>
              <a:t>Tobii</a:t>
            </a:r>
            <a:r>
              <a:rPr lang="en-US" sz="2000" dirty="0"/>
              <a:t> </a:t>
            </a:r>
            <a:r>
              <a:rPr lang="en-US" sz="2000" dirty="0" err="1"/>
              <a:t>Dynavox</a:t>
            </a:r>
            <a:r>
              <a:rPr lang="en-US" sz="2000" dirty="0"/>
              <a:t> LLC. </a:t>
            </a:r>
            <a:br>
              <a:rPr lang="en-US" sz="2000" dirty="0"/>
            </a:br>
            <a:r>
              <a:rPr lang="en-US" sz="2000" dirty="0"/>
              <a:t>All Rights Reserved Worldwide. Used with permission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zdjęcia:</a:t>
            </a:r>
            <a:br>
              <a:rPr lang="pl-PL" sz="2000" dirty="0"/>
            </a:br>
            <a:r>
              <a:rPr lang="pl-PL" sz="2000" dirty="0"/>
              <a:t>http://www.ignitumtoday.com/2011/12/20/carrying-baby-jesus-into-christmas-mass/</a:t>
            </a:r>
            <a:br>
              <a:rPr lang="pl-PL" sz="2000" dirty="0"/>
            </a:br>
            <a:r>
              <a:rPr lang="pl-PL" sz="2000" dirty="0"/>
              <a:t>https://www.homeschoolacademy.com/blog/teaching-homeschooler-real-meaning-christmas/</a:t>
            </a:r>
            <a:br>
              <a:rPr lang="pl-PL" sz="2000" dirty="0"/>
            </a:br>
            <a:r>
              <a:rPr lang="pl-PL" sz="2000" dirty="0"/>
              <a:t>https://www.shutterstock.com/pl/video/search/baby-jesus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BCB7EF-B4DB-4F28-842F-B47B0CB1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9239"/>
            <a:ext cx="10515600" cy="2104007"/>
          </a:xfrm>
        </p:spPr>
        <p:txBody>
          <a:bodyPr>
            <a:noAutofit/>
          </a:bodyPr>
          <a:lstStyle/>
          <a:p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Opracowanie: Kasia Majewska</a:t>
            </a:r>
          </a:p>
          <a:p>
            <a:r>
              <a:rPr lang="pl-PL" sz="1600" dirty="0"/>
              <a:t>Kopiowanie i udostępnianie bez zgody zabronione.</a:t>
            </a:r>
            <a:endParaRPr lang="en-US" sz="16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853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5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"/>
    </mc:Choice>
    <mc:Fallback xmlns="">
      <p:transition spd="slow" advTm="1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</Words>
  <Application>Microsoft Office PowerPoint</Application>
  <PresentationFormat>Panoramiczny</PresentationFormat>
  <Paragraphs>12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Jezus malusieńki</vt:lpstr>
      <vt:lpstr>Jezus malusieńki</vt:lpstr>
      <vt:lpstr>Leży wśród stajenki</vt:lpstr>
      <vt:lpstr>Płacze z zimna</vt:lpstr>
      <vt:lpstr>Nie dała mu matula sukienki</vt:lpstr>
      <vt:lpstr>Płacze z zimna</vt:lpstr>
      <vt:lpstr>Nie dała mu matula sukienki</vt:lpstr>
      <vt:lpstr>Kolęda: https://www.youtube.com/watch?v=nza9TQxdDWc&amp;list=RDnza9TQxdDWc&amp;start_radio=1  Symbole: Boardmaker (Mayer-Johnson)  The Picture Communication Symbols ©1981-2018 by Tobii Dynavox LLC.  All Rights Reserved Worldwide. Used with permission  zdjęcia: http://www.ignitumtoday.com/2011/12/20/carrying-baby-jesus-into-christmas-mass/ https://www.homeschoolacademy.com/blog/teaching-homeschooler-real-meaning-christmas/ https://www.shutterstock.com/pl/video/search/baby-jesus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Jezus malusieńki</dc:title>
  <dc:creator>Przemysław Majewski</dc:creator>
  <cp:lastModifiedBy>Przemysław Majewski</cp:lastModifiedBy>
  <cp:revision>11</cp:revision>
  <dcterms:created xsi:type="dcterms:W3CDTF">2018-12-18T20:48:26Z</dcterms:created>
  <dcterms:modified xsi:type="dcterms:W3CDTF">2018-12-18T22:45:13Z</dcterms:modified>
</cp:coreProperties>
</file>