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A4F21C-3218-4891-A8AD-65E9A6C61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2F036D8-1C31-4576-BA9E-A49D87C753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D26AA0-B447-4DEB-A1A6-B27DB779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A0C311-9EBD-45A6-9185-D9236E7D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58763D-4B0B-49BF-AA7C-D5D36A67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121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249B43-BFD3-4EF3-8F59-3E4DC272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06DB23A-FC4F-41DC-8595-7F7430FA7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4A3055-0F00-4292-8C9A-E596045F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7F7259-1723-45C6-8977-44E52099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2C44427-FFF0-49A7-98AB-2C318ADFF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40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B3D63B7-BD03-4793-AC80-9A7FD78D3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E59842-B61C-4732-84D8-3BBBB9C33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EBECD0-FFB4-48F2-B47A-E61396D2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9D98259-DEB7-4E06-8B3A-642F05C4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9D4B6E-7776-4DC3-86C9-963ACDFFB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366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B0C497-57BB-40D8-ADFE-9F1E58E6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EC1CCC-4599-4DC9-B7D8-00E94A35D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162C88E-E4C2-46B8-A399-4E584A5A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C26D05-8857-4200-B5A9-8FBC00E3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12B334-D0C0-42E0-BEEF-CC9D9DAC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73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6041B9-6365-4190-A89B-C79C86DF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7001308-479B-4A1A-96AC-C21F35F68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9B551C2-E2D1-474D-81A9-2C411C58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F1BEA6-3D08-427C-9426-80DF9F26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11F618-C2FA-4891-AB81-988795B9B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27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BBAF23-7DFC-460F-ABAD-8E775DD23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DDD92B-35BC-43FB-AE3F-419432E30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5072A31-8878-4F31-A465-C6AF3B93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D701D9-2A4F-46FB-9F8A-0727DF69E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60B1F7A-EE80-4023-A09C-F80BD42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56CE82B-CE40-47DA-9EF0-40F4FE37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29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107ACA-9568-45A4-9C26-B0A91AD81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2EFC0A-37E6-4286-BD8A-C049672E2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C966ED-873D-43D8-8A30-556A298E6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262F30-4B74-46F2-8346-5A97DF7C0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FAD8A70-A8E5-495D-9A83-C223D3AAC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EF15B0D-6402-4701-B634-AF75BCFA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2E0DAF8-B888-4F7B-B037-2326537CB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3DD3103-0E2D-4AD2-9F4E-A5222C04D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77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654331-4E07-4C4B-A30E-9A394F4DA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94C67EC-C4CA-4D11-946A-890D6396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196947E-3805-4D8F-B584-E48CD7FC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7E6BC2B-CC8E-4A70-9D15-EBCF6EA2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74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6814D85-4117-475F-91B3-5F573280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F373FEF-0786-45B8-A555-D5DDEF72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C128714-FEF0-4E51-B6E8-BCE7ED4E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43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B6C85A-D9B7-4E33-A4FF-7E91D31D8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60F64D-013D-465A-B19A-9F58EFC7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C40FB5-E1E1-4399-9360-DFDBEF780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F913688-EF03-48B4-AC55-DAC82107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1998CF0-05C5-4BBA-BAE5-C9108BC7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6C218E-E9D4-465D-87E8-26975D72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54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67F4F1-4D76-4FAA-B422-77E2F25EC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363296A-F74B-41A5-8B83-E4CC389B8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589C28C-6118-4B20-88C0-AF98EDAD9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60809E-C020-47B7-B632-3D3C3388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B09AB7-D500-471A-837B-AA3C477A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6BC818-D872-4E1F-B19E-3D6620CB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13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42000" t="11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999A2CD-ED97-43BD-A3D1-744FDD81C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627B512-54F4-4FF7-B236-26439B5AD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CE38FB-EC91-465A-9057-E536B7629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0B5F-F831-4C6B-9949-CC53919C86BB}" type="datetimeFigureOut">
              <a:rPr lang="pl-PL" smtClean="0"/>
              <a:t>18.12.2018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79A766-908E-49E6-B704-A55DFD0DB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623565-9CFD-4116-8F7D-2D556F15D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3E157-C9FB-4361-B343-E7B30AFFFA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00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DBA804-AA20-4A20-9117-C0D2A0CD1C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5141626" cy="2387600"/>
          </a:xfrm>
        </p:spPr>
        <p:txBody>
          <a:bodyPr/>
          <a:lstStyle/>
          <a:p>
            <a:r>
              <a:rPr lang="pl-PL" b="1" dirty="0"/>
              <a:t>Gdy śliczna panna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A8BBE3A-C661-4F18-8FFE-A6D29DA8F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GOLEC uORKIESTRA - GDY ŚLICZNA PANNA JASNA GÓRA (HD NOWOŚĆ)">
            <a:hlinkClick r:id="" action="ppaction://media"/>
            <a:extLst>
              <a:ext uri="{FF2B5EF4-FFF2-40B4-BE49-F238E27FC236}">
                <a16:creationId xmlns:a16="http://schemas.microsoft.com/office/drawing/2014/main" id="{BFF73E99-EBC3-495E-B8EF-AC209A8AF55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" end="195004.0833"/>
                  <p14:fade out="3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08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22"/>
    </mc:Choice>
    <mc:Fallback>
      <p:transition spd="slow" advTm="22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2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253EC-3BEB-4616-BED7-07253E24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91" y="0"/>
            <a:ext cx="10515600" cy="748579"/>
          </a:xfrm>
        </p:spPr>
        <p:txBody>
          <a:bodyPr/>
          <a:lstStyle/>
          <a:p>
            <a:pPr algn="ctr"/>
            <a:r>
              <a:rPr lang="pl-PL" dirty="0"/>
              <a:t>Gdy śliczna panna syna kołysała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E07E65-52EB-44EB-8FF5-B4E0674A5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" y="2537807"/>
            <a:ext cx="1325880" cy="139446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7404FDC-8D35-403F-A187-D6B428D41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85" y="2553047"/>
            <a:ext cx="1348740" cy="137922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343D2F7-43E8-4849-826B-DEFA330260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0" y="2559974"/>
            <a:ext cx="132588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3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8"/>
    </mc:Choice>
    <mc:Fallback>
      <p:transition spd="slow" advTm="9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253EC-3BEB-4616-BED7-07253E24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91" y="0"/>
            <a:ext cx="10515600" cy="748579"/>
          </a:xfrm>
        </p:spPr>
        <p:txBody>
          <a:bodyPr/>
          <a:lstStyle/>
          <a:p>
            <a:pPr algn="ctr"/>
            <a:r>
              <a:rPr lang="pl-PL" dirty="0"/>
              <a:t>Z wielkim weselem tak jemu śpiewała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DE07E65-52EB-44EB-8FF5-B4E0674A5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88" y="2476631"/>
            <a:ext cx="1325880" cy="137133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7404FDC-8D35-403F-A187-D6B428D41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48" y="2476631"/>
            <a:ext cx="1348740" cy="13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7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8"/>
    </mc:Choice>
    <mc:Fallback>
      <p:transition spd="slow" advTm="90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253EC-3BEB-4616-BED7-07253E24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" y="322118"/>
            <a:ext cx="4987638" cy="3210791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Lili</a:t>
            </a:r>
            <a:r>
              <a:rPr lang="pl-PL" sz="6600" b="1" dirty="0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lili</a:t>
            </a:r>
            <a:r>
              <a:rPr lang="pl-PL" sz="6600" b="1" dirty="0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laj</a:t>
            </a:r>
            <a:endParaRPr lang="pl-PL" sz="6600" b="1" dirty="0">
              <a:latin typeface="Century Schoolbook" panose="02040604050505020304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7404FDC-8D35-403F-A187-D6B428D41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96" y="3429000"/>
            <a:ext cx="1296934" cy="1371471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9EAE1127-217A-4105-A0AD-F05AA9FAF136}"/>
              </a:ext>
            </a:extLst>
          </p:cNvPr>
          <p:cNvSpPr txBox="1">
            <a:spLocks/>
          </p:cNvSpPr>
          <p:nvPr/>
        </p:nvSpPr>
        <p:spPr>
          <a:xfrm>
            <a:off x="0" y="5631872"/>
            <a:ext cx="4779817" cy="748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/>
              <a:t>moje </a:t>
            </a:r>
            <a:r>
              <a:rPr lang="pl-PL" sz="4800" dirty="0"/>
              <a:t>dzieciąteczko</a:t>
            </a:r>
          </a:p>
        </p:txBody>
      </p:sp>
    </p:spTree>
    <p:extLst>
      <p:ext uri="{BB962C8B-B14F-4D97-AF65-F5344CB8AC3E}">
        <p14:creationId xmlns:p14="http://schemas.microsoft.com/office/powerpoint/2010/main" val="99821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27"/>
    </mc:Choice>
    <mc:Fallback>
      <p:transition spd="slow" advTm="9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253EC-3BEB-4616-BED7-07253E24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" y="322118"/>
            <a:ext cx="4987638" cy="3210791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Lili</a:t>
            </a:r>
            <a:r>
              <a:rPr lang="pl-PL" sz="6600" b="1" dirty="0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lili</a:t>
            </a:r>
            <a:r>
              <a:rPr lang="pl-PL" sz="6600" b="1" dirty="0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laj</a:t>
            </a:r>
            <a:endParaRPr lang="pl-PL" sz="6600" b="1" dirty="0">
              <a:latin typeface="Century Schoolbook" panose="02040604050505020304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7404FDC-8D35-403F-A187-D6B428D41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96" y="3440477"/>
            <a:ext cx="1296934" cy="134851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9EAE1127-217A-4105-A0AD-F05AA9FAF136}"/>
              </a:ext>
            </a:extLst>
          </p:cNvPr>
          <p:cNvSpPr txBox="1">
            <a:spLocks/>
          </p:cNvSpPr>
          <p:nvPr/>
        </p:nvSpPr>
        <p:spPr>
          <a:xfrm>
            <a:off x="0" y="5631872"/>
            <a:ext cx="4779817" cy="748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/>
              <a:t>śliczne paniąteczko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3548566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34"/>
    </mc:Choice>
    <mc:Fallback>
      <p:transition spd="slow" advTm="9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253EC-3BEB-4616-BED7-07253E24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" y="322118"/>
            <a:ext cx="4987638" cy="3210791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Lili</a:t>
            </a:r>
            <a:r>
              <a:rPr lang="pl-PL" sz="6600" b="1" dirty="0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lili</a:t>
            </a:r>
            <a:r>
              <a:rPr lang="pl-PL" sz="6600" b="1" dirty="0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laj</a:t>
            </a:r>
            <a:endParaRPr lang="pl-PL" sz="6600" b="1" dirty="0">
              <a:latin typeface="Century Schoolbook" panose="02040604050505020304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7404FDC-8D35-403F-A187-D6B428D41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96" y="3429000"/>
            <a:ext cx="1296934" cy="1371471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9EAE1127-217A-4105-A0AD-F05AA9FAF136}"/>
              </a:ext>
            </a:extLst>
          </p:cNvPr>
          <p:cNvSpPr txBox="1">
            <a:spLocks/>
          </p:cNvSpPr>
          <p:nvPr/>
        </p:nvSpPr>
        <p:spPr>
          <a:xfrm>
            <a:off x="0" y="5631872"/>
            <a:ext cx="4779817" cy="748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/>
              <a:t>moje </a:t>
            </a:r>
            <a:r>
              <a:rPr lang="pl-PL" sz="4800" dirty="0"/>
              <a:t>dzieciąteczko</a:t>
            </a:r>
          </a:p>
        </p:txBody>
      </p:sp>
    </p:spTree>
    <p:extLst>
      <p:ext uri="{BB962C8B-B14F-4D97-AF65-F5344CB8AC3E}">
        <p14:creationId xmlns:p14="http://schemas.microsoft.com/office/powerpoint/2010/main" val="1302906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8"/>
    </mc:Choice>
    <mc:Fallback>
      <p:transition spd="slow" advTm="9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253EC-3BEB-4616-BED7-07253E243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" y="322118"/>
            <a:ext cx="4987638" cy="3210791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Lili</a:t>
            </a:r>
            <a:r>
              <a:rPr lang="pl-PL" sz="6600" b="1" dirty="0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lili</a:t>
            </a:r>
            <a:r>
              <a:rPr lang="pl-PL" sz="6600" b="1" dirty="0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l-PL" sz="6600" b="1" dirty="0" err="1">
                <a:latin typeface="Century Schoolbook" panose="02040604050505020304" pitchFamily="18" charset="0"/>
                <a:ea typeface="Verdana" panose="020B0604030504040204" pitchFamily="34" charset="0"/>
                <a:cs typeface="Arial" panose="020B0604020202020204" pitchFamily="34" charset="0"/>
              </a:rPr>
              <a:t>laj</a:t>
            </a:r>
            <a:endParaRPr lang="pl-PL" sz="6600" b="1" dirty="0">
              <a:latin typeface="Century Schoolbook" panose="02040604050505020304" pitchFamily="18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7404FDC-8D35-403F-A187-D6B428D41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96" y="3440477"/>
            <a:ext cx="1296934" cy="1348516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9EAE1127-217A-4105-A0AD-F05AA9FAF136}"/>
              </a:ext>
            </a:extLst>
          </p:cNvPr>
          <p:cNvSpPr txBox="1">
            <a:spLocks/>
          </p:cNvSpPr>
          <p:nvPr/>
        </p:nvSpPr>
        <p:spPr>
          <a:xfrm>
            <a:off x="0" y="5631872"/>
            <a:ext cx="4779817" cy="7485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/>
              <a:t>śliczne paniąteczko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58058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00"/>
    </mc:Choice>
    <mc:Fallback>
      <p:transition spd="slow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5D9349-8753-47FC-A5A6-DD559D50E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CB865A3-1FD1-4F90-8730-B8024D96FB4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E58ECE9-40B8-46AF-B009-0FFA2B177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474" y="2057400"/>
            <a:ext cx="4443551" cy="3811588"/>
          </a:xfrm>
        </p:spPr>
        <p:txBody>
          <a:bodyPr/>
          <a:lstStyle/>
          <a:p>
            <a:r>
              <a:rPr lang="pl-PL" dirty="0"/>
              <a:t>Kolęda: https://www.youtube.com/watch?v=uGFO3aAgrcI</a:t>
            </a:r>
          </a:p>
          <a:p>
            <a:r>
              <a:rPr lang="pl-PL" dirty="0"/>
              <a:t>Symbole: </a:t>
            </a:r>
            <a:r>
              <a:rPr lang="en-US" dirty="0" err="1"/>
              <a:t>Boardmaker</a:t>
            </a:r>
            <a:r>
              <a:rPr lang="en-US" dirty="0"/>
              <a:t> (Mayer-Johnson)</a:t>
            </a:r>
            <a:br>
              <a:rPr lang="en-US" dirty="0"/>
            </a:br>
            <a:r>
              <a:rPr lang="en-US" sz="1000" dirty="0"/>
              <a:t>The Picture Communication Symbols ©1981-2018 by </a:t>
            </a:r>
            <a:r>
              <a:rPr lang="en-US" sz="1000" dirty="0" err="1"/>
              <a:t>Tobii</a:t>
            </a:r>
            <a:r>
              <a:rPr lang="en-US" sz="1000" dirty="0"/>
              <a:t> </a:t>
            </a:r>
            <a:r>
              <a:rPr lang="en-US" sz="1000" dirty="0" err="1"/>
              <a:t>Dynavox</a:t>
            </a:r>
            <a:r>
              <a:rPr lang="en-US" sz="1000" dirty="0"/>
              <a:t> LLC. </a:t>
            </a:r>
            <a:br>
              <a:rPr lang="en-US" sz="1000" dirty="0"/>
            </a:br>
            <a:r>
              <a:rPr lang="en-US" sz="1000" dirty="0"/>
              <a:t>All Rights Reserved Worldwide. Used with permission</a:t>
            </a:r>
            <a:endParaRPr lang="pl-PL" sz="1000" dirty="0"/>
          </a:p>
          <a:p>
            <a:r>
              <a:rPr lang="pl-PL" dirty="0"/>
              <a:t>Zdjęcie: http://koledy.doktorzy.pl/</a:t>
            </a:r>
          </a:p>
          <a:p>
            <a:r>
              <a:rPr lang="pl-PL" dirty="0"/>
              <a:t>Opracowanie Kasia Majewska</a:t>
            </a:r>
          </a:p>
          <a:p>
            <a:r>
              <a:rPr lang="pl-PL" sz="1000" dirty="0"/>
              <a:t>Kopiowanie i udostępnianie bez zgody zabronione.</a:t>
            </a:r>
            <a:endParaRPr lang="en-US" sz="10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344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52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55</Words>
  <Application>Microsoft Office PowerPoint</Application>
  <PresentationFormat>Panoramiczny</PresentationFormat>
  <Paragraphs>16</Paragraphs>
  <Slides>9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Schoolbook</vt:lpstr>
      <vt:lpstr>Motyw pakietu Office</vt:lpstr>
      <vt:lpstr>Gdy śliczna panna</vt:lpstr>
      <vt:lpstr>Gdy śliczna panna syna kołysała</vt:lpstr>
      <vt:lpstr>Z wielkim weselem tak jemu śpiewała</vt:lpstr>
      <vt:lpstr>Lili lili laj</vt:lpstr>
      <vt:lpstr>Lili lili laj</vt:lpstr>
      <vt:lpstr>Lili lili laj</vt:lpstr>
      <vt:lpstr>Lili lili laj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Przemysław Majewski</dc:creator>
  <cp:lastModifiedBy>Przemysław Majewski</cp:lastModifiedBy>
  <cp:revision>7</cp:revision>
  <dcterms:created xsi:type="dcterms:W3CDTF">2018-12-18T21:59:06Z</dcterms:created>
  <dcterms:modified xsi:type="dcterms:W3CDTF">2018-12-18T22:45:20Z</dcterms:modified>
</cp:coreProperties>
</file>