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300" r:id="rId8"/>
    <p:sldId id="299" r:id="rId9"/>
    <p:sldId id="266" r:id="rId10"/>
    <p:sldId id="274" r:id="rId11"/>
    <p:sldId id="275" r:id="rId12"/>
    <p:sldId id="276" r:id="rId13"/>
    <p:sldId id="301" r:id="rId14"/>
    <p:sldId id="272" r:id="rId15"/>
    <p:sldId id="277" r:id="rId16"/>
    <p:sldId id="278" r:id="rId17"/>
    <p:sldId id="279" r:id="rId18"/>
    <p:sldId id="320" r:id="rId19"/>
    <p:sldId id="312" r:id="rId20"/>
    <p:sldId id="282" r:id="rId21"/>
    <p:sldId id="316" r:id="rId22"/>
    <p:sldId id="306" r:id="rId23"/>
    <p:sldId id="313" r:id="rId24"/>
    <p:sldId id="291" r:id="rId25"/>
    <p:sldId id="317" r:id="rId26"/>
    <p:sldId id="310" r:id="rId27"/>
    <p:sldId id="296" r:id="rId28"/>
    <p:sldId id="271" r:id="rId29"/>
    <p:sldId id="273" r:id="rId30"/>
    <p:sldId id="315" r:id="rId31"/>
    <p:sldId id="283" r:id="rId32"/>
    <p:sldId id="318" r:id="rId33"/>
    <p:sldId id="308" r:id="rId34"/>
    <p:sldId id="314" r:id="rId35"/>
    <p:sldId id="290" r:id="rId36"/>
    <p:sldId id="319" r:id="rId37"/>
    <p:sldId id="311" r:id="rId38"/>
    <p:sldId id="297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91A7F-0C99-4357-86B1-666B311E7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047DD2-6561-417A-83AD-44AD4E512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C90C0B-13B4-49CE-B8D7-7A15890A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B10963-0808-4B02-8CD9-73E2F3C1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3229BC-E735-4409-8629-4421AE34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7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EE10B-2E2B-4387-993A-32A155B3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19C55E2-7B60-4271-92A1-E192E9F4A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8483A7-C353-4CE6-BEA1-17CF602A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18731D-DCBF-4559-B57A-1D14A36E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6D6312-7A0F-4584-93BE-519C0F1C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462BB6D-E908-4CCD-B1C6-00F90D9D5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FBE896B-80E4-49D3-97FF-0B3D18B41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D1EF59-04FF-4A5C-8950-BA67EE26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B1BF27-2207-44B9-B4AE-51CF27E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F53A4D-62B3-4824-8825-5AE5F72A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5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DFDBB-8FBD-4971-B8A0-6E7199CC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9848C-179B-469D-8FFF-4C4D43738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5BE59B-C211-4292-86BB-75E4E69C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912655-BBF7-4347-AFDF-133687B6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0D3AD6-1B7A-4C7B-A41D-0A6E54DF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05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62F6C-C3D2-47F0-A73A-6ECD389C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BEFEBC-8F57-4835-8F1D-8803C1D66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8A4CFC-08FF-440D-A2ED-B41D581F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0B7249-C2F1-4D0B-BE03-908856E4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793EF2-54BA-41A0-997E-A427386C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4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DE084-2341-41EE-B711-DA595EFA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053A2C-89B9-4B83-BCD9-271388FEB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CC3477-7DF8-44E4-AF77-FD094C63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42D45B-9C56-4135-BCE1-80437247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48B281-2358-460D-823B-F25DE30B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8CEF23-9038-42E5-8220-29E77EF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36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0DB439-7390-4738-B372-379BD9A7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097FC2-7082-4CC0-8879-CE510C3A3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E8D360-01F4-4D91-B7E8-EB5544F89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D1CA42-EEA3-4BF9-BE33-FC8D74359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86E380E-25AF-4887-B234-8638D8F1A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E73CDC5-8A8B-462C-9835-40A4FD3E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50E8C82-A37B-4196-83A3-A370335B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F7C61-2799-49F3-9428-CEC591F8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21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D3F48F-99EC-40AA-A696-9E1FE109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609729-0AD4-4087-8B84-69560DA2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74ECFF-34EB-445B-9153-F4389622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4D1D19-4F8D-4267-9E66-F44550F5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1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384102-02E4-4FCD-92AB-25C87C60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3808D4-DAE8-4D69-9DD6-D9129A9D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BCA407-250A-4E0C-AAEF-F852348D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4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F8374-BE67-4CEA-B342-45DF24F8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B7E073-DB39-439F-9A47-E075D348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5611F1-8E0D-4424-AB19-727858839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392483-6E4C-428A-AB40-06BEA7EE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727BE8-DA84-4F1D-8A9B-EA5D0255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6FA1C4-80BD-426C-B0B1-A7CB0512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94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F2D787-A5CA-4FDA-8F7D-ADDE34D8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194E5BB-C656-4000-B3A4-A5A8D9EBD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A98234-6279-435C-A499-2CB4574C7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BC0A7A-F5D2-468A-8630-79D13850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737DF2-BB35-40A4-A784-A5737174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D735A9-7ED3-4DFF-8DF8-4A96BBCF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72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51CD03B-64C1-4D5A-A228-B5F59933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BF0821-E206-4752-A004-3EBD2139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9A4FE5-E3ED-4021-B2D3-E610FE3AC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607D-1DF1-4A33-BD02-2022788C8D46}" type="datetimeFigureOut">
              <a:rPr lang="pl-PL" smtClean="0"/>
              <a:t>19.11.2018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D1F340-E4E7-4227-9CE0-E6E1D4CCF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852680-E95C-4ADE-9814-8A5B4C62A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1362-AB09-4587-B360-14EB72D81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6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4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2586F2B-6F22-4E5B-B7F5-13DFA739D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29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834BA98-CB81-4A96-AD53-5400623D4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" y="2359533"/>
            <a:ext cx="2049780" cy="2087880"/>
          </a:xfrm>
          <a:prstGeom prst="rect">
            <a:avLst/>
          </a:prstGeom>
        </p:spPr>
      </p:pic>
      <p:pic>
        <p:nvPicPr>
          <p:cNvPr id="23" name="Obraz 22" descr="Obraz zawierający zrzut ekranu&#10;&#10;Opis wygenerowany automatycznie">
            <a:extLst>
              <a:ext uri="{FF2B5EF4-FFF2-40B4-BE49-F238E27FC236}">
                <a16:creationId xmlns:a16="http://schemas.microsoft.com/office/drawing/2014/main" id="{758D5E57-E380-461C-89FF-C0CFEB409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615590"/>
            <a:ext cx="2034540" cy="208026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C17562A-7F3F-4FC5-A513-E3B54966E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72" y="113635"/>
            <a:ext cx="2026920" cy="210312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82192FBC-1F00-4B0F-9D93-262AADFCD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41" y="2374342"/>
            <a:ext cx="2049780" cy="208026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6669138-D4CE-49D1-9B1E-8431370BCD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41" y="4612190"/>
            <a:ext cx="2049780" cy="206502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B449E2F1-422F-4124-AC90-01A518259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103477"/>
            <a:ext cx="2034540" cy="2087880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63AF966-7C86-46B8-8644-4E30ED765495}"/>
              </a:ext>
            </a:extLst>
          </p:cNvPr>
          <p:cNvSpPr txBox="1"/>
          <p:nvPr/>
        </p:nvSpPr>
        <p:spPr>
          <a:xfrm>
            <a:off x="2548890" y="269302"/>
            <a:ext cx="6871316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Tupu tup po śniegu</a:t>
            </a:r>
          </a:p>
        </p:txBody>
      </p:sp>
      <p:pic>
        <p:nvPicPr>
          <p:cNvPr id="33" name="PIOSENKI DLA DZIECI Tupu, tup po śniegu - piosenki zimowe">
            <a:hlinkClick r:id="" action="ppaction://media"/>
            <a:extLst>
              <a:ext uri="{FF2B5EF4-FFF2-40B4-BE49-F238E27FC236}">
                <a16:creationId xmlns:a16="http://schemas.microsoft.com/office/drawing/2014/main" id="{7086BCEC-C060-4AB7-B168-AA2106D51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1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1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1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00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2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42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Tupu tup po śniegu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5" b="92271" l="9689" r="88927">
                        <a14:foregroundMark x1="43599" y1="7005" x2="43599" y2="7005"/>
                        <a14:foregroundMark x1="38062" y1="89855" x2="38062" y2="89855"/>
                        <a14:foregroundMark x1="39446" y1="92512" x2="39446" y2="92512"/>
                        <a14:foregroundMark x1="45329" y1="3865" x2="45329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2678097"/>
            <a:ext cx="2202180" cy="3154680"/>
          </a:xfrm>
          <a:prstGeom prst="rect">
            <a:avLst/>
          </a:prstGeom>
        </p:spPr>
      </p:pic>
      <p:pic>
        <p:nvPicPr>
          <p:cNvPr id="11" name="Obraz 10" descr="Obraz zawierający kastet&#10;&#10;Opis wygenerowany automatycznie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2386821" y="4663540"/>
            <a:ext cx="1651948" cy="1389429"/>
          </a:xfrm>
          <a:prstGeom prst="rect">
            <a:avLst/>
          </a:prstGeom>
        </p:spPr>
      </p:pic>
      <p:pic>
        <p:nvPicPr>
          <p:cNvPr id="12" name="Obraz 11" descr="Obraz zawierający kastet&#10;&#10;Opis wygenerowany automatycznie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4653312" y="4525798"/>
            <a:ext cx="1651948" cy="1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bezkręgowce, zwierzę, robak&#10;&#10;Opis wygenerowany automatycznie">
            <a:extLst>
              <a:ext uri="{FF2B5EF4-FFF2-40B4-BE49-F238E27FC236}">
                <a16:creationId xmlns:a16="http://schemas.microsoft.com/office/drawing/2014/main" id="{8718873D-A63F-4889-82CD-5CA3DE8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3144" l="9953" r="89810">
                        <a14:foregroundMark x1="9953" y1="57683" x2="9953" y2="57683"/>
                        <a14:foregroundMark x1="84360" y1="89835" x2="84360" y2="89835"/>
                        <a14:foregroundMark x1="87204" y1="93144" x2="87204" y2="9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2" y="2064020"/>
            <a:ext cx="3215640" cy="32232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 sankach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09" y="5812802"/>
            <a:ext cx="2971676" cy="4204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17" y="5859196"/>
            <a:ext cx="2643784" cy="3740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835">
            <a:off x="3906638" y="5359081"/>
            <a:ext cx="2993390" cy="4235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327951F-5796-4B46-9690-C63B9D9C7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131">
            <a:off x="6564520" y="1913260"/>
            <a:ext cx="953319" cy="984406"/>
          </a:xfrm>
          <a:prstGeom prst="rect">
            <a:avLst/>
          </a:prstGeom>
        </p:spPr>
      </p:pic>
      <p:pic>
        <p:nvPicPr>
          <p:cNvPr id="8" name="Obraz 7" descr="Obraz zawierający clipart&#10;&#10;Opis wygenerowany automatycznie">
            <a:extLst>
              <a:ext uri="{FF2B5EF4-FFF2-40B4-BE49-F238E27FC236}">
                <a16:creationId xmlns:a16="http://schemas.microsoft.com/office/drawing/2014/main" id="{01539EF9-6F17-4C7E-8E96-27AD9E174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0" b="93204" l="9910" r="96096">
                        <a14:foregroundMark x1="43844" y1="7120" x2="43844" y2="7120"/>
                        <a14:foregroundMark x1="89489" y1="84142" x2="89489" y2="84142"/>
                        <a14:foregroundMark x1="90991" y1="93204" x2="90991" y2="93204"/>
                        <a14:foregroundMark x1="96096" y1="83819" x2="96096" y2="83819"/>
                        <a14:foregroundMark x1="19219" y1="31392" x2="19219" y2="31392"/>
                        <a14:foregroundMark x1="19820" y1="42071" x2="19820" y2="42071"/>
                        <a14:foregroundMark x1="18318" y1="49515" x2="18318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8" y="2105610"/>
            <a:ext cx="2537460" cy="23545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E75167B-1C4F-460C-B045-2BC19108B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063">
            <a:off x="5943849" y="1942195"/>
            <a:ext cx="953319" cy="9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00023 C 0.00195 0.00278 0.00417 0.00533 0.00612 0.00857 C 0.01406 0.02292 0.00325 0.00926 0.01133 0.01875 C 0.01237 0.02176 0.01315 0.02431 0.01471 0.02662 C 0.01562 0.02755 0.01667 0.02778 0.01758 0.02871 C 0.01823 0.0294 0.01875 0.03033 0.0194 0.03102 C 0.01992 0.03148 0.02044 0.03148 0.02096 0.03218 C 0.02604 0.03704 0.02174 0.03449 0.02669 0.03658 C 0.02734 0.03727 0.02786 0.0382 0.02851 0.03866 C 0.02956 0.03982 0.0319 0.04097 0.0319 0.04121 C 0.03268 0.04259 0.0332 0.04445 0.03424 0.0456 L 0.0388 0.05 C 0.03906 0.05116 0.03932 0.05255 0.03997 0.05324 C 0.04049 0.05417 0.04141 0.05394 0.04219 0.05417 C 0.04297 0.05486 0.04375 0.05579 0.04453 0.05672 C 0.04505 0.05718 0.0457 0.05718 0.04609 0.05764 C 0.04661 0.0588 0.04687 0.05996 0.04739 0.06111 C 0.05065 0.06736 0.04752 0.05857 0.05078 0.06667 C 0.05677 0.08172 0.05026 0.06829 0.05469 0.0757 C 0.05599 0.07732 0.05664 0.07986 0.0582 0.08102 C 0.05911 0.08172 0.06002 0.08172 0.06107 0.08218 C 0.06627 0.08727 0.06393 0.08565 0.06797 0.08773 C 0.07057 0.09283 0.06745 0.08634 0.07018 0.09445 C 0.07083 0.09607 0.07305 0.09908 0.0737 0.1 C 0.07383 0.10139 0.07383 0.10301 0.07422 0.1044 C 0.07448 0.10556 0.075 0.10579 0.07539 0.10672 C 0.07604 0.1081 0.07656 0.10972 0.07708 0.11111 C 0.07799 0.11343 0.07812 0.11505 0.07943 0.11667 C 0.08034 0.11829 0.08138 0.12037 0.08281 0.1213 C 0.08568 0.12269 0.08424 0.12176 0.08672 0.12338 C 0.08958 0.13148 0.08607 0.12292 0.08958 0.12778 C 0.0944 0.13426 0.08984 0.13102 0.09362 0.13334 C 0.09505 0.13588 0.09596 0.1382 0.09766 0.14005 C 0.09818 0.14074 0.09883 0.14074 0.09935 0.14121 C 0.10234 0.14699 0.09844 0.14005 0.10221 0.14445 C 0.10273 0.14514 0.10286 0.14607 0.10338 0.14676 C 0.10417 0.14792 0.10482 0.14908 0.1056 0.15 C 0.10638 0.15093 0.10716 0.15139 0.10794 0.15232 C 0.10846 0.15301 0.10859 0.15417 0.10898 0.1544 C 0.11016 0.15579 0.11133 0.15625 0.1125 0.15695 C 0.11367 0.15718 0.11588 0.15787 0.11706 0.15903 C 0.12279 0.16459 0.11406 0.15764 0.12109 0.16343 C 0.12161 0.16389 0.12226 0.16412 0.12279 0.16459 C 0.12474 0.16621 0.12513 0.1669 0.12682 0.16898 C 0.12773 0.17431 0.12695 0.17107 0.12904 0.17685 C 0.12943 0.17801 0.12956 0.17963 0.13021 0.18009 C 0.13164 0.18148 0.1332 0.18148 0.13476 0.18241 C 0.13542 0.18287 0.13594 0.1831 0.13659 0.18357 C 0.13763 0.18403 0.1388 0.18403 0.13997 0.18449 C 0.14167 0.18565 0.14336 0.18681 0.14518 0.18797 C 0.14622 0.18866 0.14752 0.18912 0.14844 0.19005 L 0.15312 0.19468 C 0.15377 0.19537 0.15456 0.1963 0.15534 0.19699 L 0.15703 0.19792 C 0.15755 0.19861 0.16029 0.20278 0.16107 0.20347 C 0.16172 0.20417 0.16224 0.2044 0.16276 0.20463 C 0.16367 0.20533 0.16471 0.20625 0.16562 0.20695 C 0.16745 0.20787 0.16901 0.20857 0.17083 0.20903 C 0.17422 0.21019 0.18021 0.21065 0.18333 0.21134 C 0.1862 0.21181 0.18763 0.2125 0.19023 0.21366 C 0.19101 0.21459 0.1918 0.21597 0.19258 0.2169 C 0.19401 0.21875 0.19557 0.21991 0.19713 0.22153 C 0.19792 0.22199 0.19857 0.22292 0.19948 0.22361 C 0.20143 0.225 0.20469 0.22732 0.2069 0.22801 C 0.20807 0.22871 0.2095 0.22871 0.21081 0.22917 C 0.21549 0.2338 0.21081 0.2294 0.21536 0.23264 C 0.21575 0.23287 0.21914 0.23565 0.21992 0.23588 C 0.22148 0.23634 0.22917 0.23797 0.23034 0.23797 L 0.2612 0.24144 C 0.26172 0.24167 0.26224 0.2419 0.26289 0.24259 C 0.26328 0.24306 0.26354 0.24445 0.26406 0.24468 C 0.26471 0.24537 0.26562 0.2456 0.26627 0.24584 C 0.26797 0.24746 0.27109 0.25093 0.27318 0.25162 C 0.28086 0.25324 0.27474 0.25162 0.2806 0.25371 C 0.28177 0.25417 0.28281 0.2544 0.28398 0.25463 C 0.28555 0.25556 0.28854 0.25718 0.28854 0.25741 C 0.30989 0.25579 0.30078 0.25579 0.31614 0.25579 " pathEditMode="relative" rAng="0" ptsTypes="AAAAAAAAAAAAAAAAAAAAAAAAAAAAAAAAAAAAAAAAAAAAAAAAAAAAAAAAAAAAAA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Skrzypu skrzyp na mrozie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34" y="2623647"/>
            <a:ext cx="2033016" cy="3154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100">
            <a:off x="4144501" y="4909485"/>
            <a:ext cx="1004981" cy="8849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34" y1="54802" x2="53234" y2="54802"/>
                        <a14:foregroundMark x1="67164" y1="38983" x2="67164" y2="38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519">
            <a:off x="7122358" y="4955204"/>
            <a:ext cx="1079409" cy="950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38670C-F613-44C1-B894-188FF115C4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37" y="2509706"/>
            <a:ext cx="2033017" cy="19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Lepimy bałwanka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3" b="93925" l="9831" r="89888">
                        <a14:foregroundMark x1="31180" y1="93925" x2="31180" y2="93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794280" cy="45616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77" b="93925" l="9551" r="89888">
                        <a14:foregroundMark x1="33146" y1="7710" x2="33146" y2="7710"/>
                        <a14:foregroundMark x1="35955" y1="24766" x2="35955" y2="24766"/>
                        <a14:foregroundMark x1="47472" y1="24766" x2="47472" y2="24766"/>
                        <a14:foregroundMark x1="47472" y1="30607" x2="47472" y2="30607"/>
                        <a14:foregroundMark x1="37079" y1="30607" x2="37079" y2="30607"/>
                        <a14:foregroundMark x1="39326" y1="31075" x2="39326" y2="31075"/>
                        <a14:foregroundMark x1="44663" y1="31075" x2="44663" y2="31075"/>
                        <a14:foregroundMark x1="43539" y1="31075" x2="43539" y2="31075"/>
                        <a14:foregroundMark x1="40169" y1="52336" x2="40169" y2="52336"/>
                        <a14:foregroundMark x1="40169" y1="56075" x2="40169" y2="56075"/>
                        <a14:foregroundMark x1="34270" y1="93925" x2="34270" y2="93925"/>
                        <a14:foregroundMark x1="77809" y1="16355" x2="77809" y2="16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808618" cy="4578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06F556-1DAE-454F-9688-DC9CBD9D9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2476501"/>
            <a:ext cx="2098285" cy="1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drzewo, ptak, niebo, zewnętrzne&#10;&#10;Opis wygenerowany automatycznie">
            <a:extLst>
              <a:ext uri="{FF2B5EF4-FFF2-40B4-BE49-F238E27FC236}">
                <a16:creationId xmlns:a16="http://schemas.microsoft.com/office/drawing/2014/main" id="{AF7B3ABD-B95B-496C-9223-77A6E595B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1" b="-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07E0A7-86AB-4C88-BAAE-2E32B1241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9" y="4480560"/>
            <a:ext cx="2042160" cy="2087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E67E39E-059E-4171-8C5F-B4FABEEC3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97361"/>
            <a:ext cx="2049780" cy="210312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147913E-3646-4826-AA96-04F267D8A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404981"/>
            <a:ext cx="2042160" cy="20955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BFF2459-A591-4B9A-98FF-A3E1E962A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69" y="4480560"/>
            <a:ext cx="203454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0"/>
    </mc:Choice>
    <mc:Fallback xmlns="">
      <p:transition spd="slow" advTm="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Kraczą głośno wrony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432358-8E59-4A78-99C4-99F0D30F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35" y="1964833"/>
            <a:ext cx="5694633" cy="43703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5F5047C-6A12-42F4-84DD-4C37F57AF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274" y1="52542" x2="45274" y2="52542"/>
                        <a14:foregroundMark x1="81592" y1="49718" x2="81592" y2="49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02" y="1290463"/>
            <a:ext cx="1531620" cy="13487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762E4F8-9240-4864-A275-5C544CE76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12" y="3290397"/>
            <a:ext cx="153162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Marzną nam ogony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432358-8E59-4A78-99C4-99F0D30F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35" y="1964833"/>
            <a:ext cx="5694633" cy="43703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DAABBF-2AA8-431A-8FAE-CADB87D0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97" y="1854382"/>
            <a:ext cx="2537908" cy="2464915"/>
          </a:xfrm>
          <a:prstGeom prst="rect">
            <a:avLst/>
          </a:prstGeo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A28D2FDF-CFD6-4DB5-8B76-64D2AC4F5826}"/>
              </a:ext>
            </a:extLst>
          </p:cNvPr>
          <p:cNvCxnSpPr/>
          <p:nvPr/>
        </p:nvCxnSpPr>
        <p:spPr>
          <a:xfrm>
            <a:off x="1310640" y="3429000"/>
            <a:ext cx="1361440" cy="8902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53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Mamy pusto w brzuszku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432358-8E59-4A78-99C4-99F0D30F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35" y="1964833"/>
            <a:ext cx="5694633" cy="4370300"/>
          </a:xfrm>
          <a:prstGeom prst="rect">
            <a:avLst/>
          </a:prstGeom>
        </p:spPr>
      </p:pic>
      <p:sp>
        <p:nvSpPr>
          <p:cNvPr id="3" name="Łuk 2">
            <a:extLst>
              <a:ext uri="{FF2B5EF4-FFF2-40B4-BE49-F238E27FC236}">
                <a16:creationId xmlns:a16="http://schemas.microsoft.com/office/drawing/2014/main" id="{82FC0FED-89DC-469E-8A81-7E26734D6610}"/>
              </a:ext>
            </a:extLst>
          </p:cNvPr>
          <p:cNvSpPr/>
          <p:nvPr/>
        </p:nvSpPr>
        <p:spPr>
          <a:xfrm rot="5400000">
            <a:off x="5200931" y="3881120"/>
            <a:ext cx="1137920" cy="1148080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Łuk 7">
            <a:extLst>
              <a:ext uri="{FF2B5EF4-FFF2-40B4-BE49-F238E27FC236}">
                <a16:creationId xmlns:a16="http://schemas.microsoft.com/office/drawing/2014/main" id="{803BD96A-9A76-4EC6-9B24-D0567A9B0996}"/>
              </a:ext>
            </a:extLst>
          </p:cNvPr>
          <p:cNvSpPr/>
          <p:nvPr/>
        </p:nvSpPr>
        <p:spPr>
          <a:xfrm rot="5400000">
            <a:off x="5191265" y="3890786"/>
            <a:ext cx="1386840" cy="1377669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2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53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Dajcie nam okruszków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432358-8E59-4A78-99C4-99F0D30F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35" y="1964833"/>
            <a:ext cx="5694633" cy="4370300"/>
          </a:xfrm>
          <a:prstGeom prst="rect">
            <a:avLst/>
          </a:prstGeom>
        </p:spPr>
      </p:pic>
      <p:sp>
        <p:nvSpPr>
          <p:cNvPr id="3" name="Łuk 2">
            <a:extLst>
              <a:ext uri="{FF2B5EF4-FFF2-40B4-BE49-F238E27FC236}">
                <a16:creationId xmlns:a16="http://schemas.microsoft.com/office/drawing/2014/main" id="{82FC0FED-89DC-469E-8A81-7E26734D6610}"/>
              </a:ext>
            </a:extLst>
          </p:cNvPr>
          <p:cNvSpPr/>
          <p:nvPr/>
        </p:nvSpPr>
        <p:spPr>
          <a:xfrm rot="5400000">
            <a:off x="5200931" y="3881120"/>
            <a:ext cx="1137920" cy="1148080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Łuk 7">
            <a:extLst>
              <a:ext uri="{FF2B5EF4-FFF2-40B4-BE49-F238E27FC236}">
                <a16:creationId xmlns:a16="http://schemas.microsoft.com/office/drawing/2014/main" id="{803BD96A-9A76-4EC6-9B24-D0567A9B0996}"/>
              </a:ext>
            </a:extLst>
          </p:cNvPr>
          <p:cNvSpPr/>
          <p:nvPr/>
        </p:nvSpPr>
        <p:spPr>
          <a:xfrm rot="5400000">
            <a:off x="5191265" y="3890786"/>
            <a:ext cx="1386840" cy="1377669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C5EB424-2FF6-43B1-AD02-01E728E0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12" y="3200400"/>
            <a:ext cx="3467847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Tupu tup po śniegu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5" b="92271" l="9689" r="88927">
                        <a14:foregroundMark x1="43599" y1="7005" x2="43599" y2="7005"/>
                        <a14:foregroundMark x1="38062" y1="89855" x2="38062" y2="89855"/>
                        <a14:foregroundMark x1="39446" y1="92512" x2="39446" y2="92512"/>
                        <a14:foregroundMark x1="45329" y1="3865" x2="45329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2678097"/>
            <a:ext cx="2202180" cy="3154680"/>
          </a:xfrm>
          <a:prstGeom prst="rect">
            <a:avLst/>
          </a:prstGeom>
        </p:spPr>
      </p:pic>
      <p:pic>
        <p:nvPicPr>
          <p:cNvPr id="11" name="Obraz 10" descr="Obraz zawierający kastet&#10;&#10;Opis wygenerowany automatycznie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2386821" y="4663540"/>
            <a:ext cx="1651948" cy="1389429"/>
          </a:xfrm>
          <a:prstGeom prst="rect">
            <a:avLst/>
          </a:prstGeom>
        </p:spPr>
      </p:pic>
      <p:pic>
        <p:nvPicPr>
          <p:cNvPr id="12" name="Obraz 11" descr="Obraz zawierający kastet&#10;&#10;Opis wygenerowany automatycznie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4653312" y="4525798"/>
            <a:ext cx="1651948" cy="1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Przyszła zima biała</a:t>
            </a:r>
          </a:p>
        </p:txBody>
      </p:sp>
      <p:pic>
        <p:nvPicPr>
          <p:cNvPr id="4" name="Obraz 3" descr="Obraz zawierający clipart&#10;&#10;Opis wygenerowany automatycznie">
            <a:extLst>
              <a:ext uri="{FF2B5EF4-FFF2-40B4-BE49-F238E27FC236}">
                <a16:creationId xmlns:a16="http://schemas.microsoft.com/office/drawing/2014/main" id="{38432358-8E59-4A78-99C4-99F0D30F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63" y="2384282"/>
            <a:ext cx="1988820" cy="30861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52A6E40-43C2-481E-ADA2-874A6B06C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29" y="1856903"/>
            <a:ext cx="4809339" cy="41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9571 0.00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bezkręgowce, zwierzę, robak&#10;&#10;Opis wygenerowany automatycznie">
            <a:extLst>
              <a:ext uri="{FF2B5EF4-FFF2-40B4-BE49-F238E27FC236}">
                <a16:creationId xmlns:a16="http://schemas.microsoft.com/office/drawing/2014/main" id="{8718873D-A63F-4889-82CD-5CA3DE8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3144" l="9953" r="89810">
                        <a14:foregroundMark x1="9953" y1="57683" x2="9953" y2="57683"/>
                        <a14:foregroundMark x1="84360" y1="89835" x2="84360" y2="89835"/>
                        <a14:foregroundMark x1="87204" y1="93144" x2="87204" y2="9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2" y="2064020"/>
            <a:ext cx="3215640" cy="32232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 sankach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09" y="5812802"/>
            <a:ext cx="2971676" cy="4204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17" y="5859196"/>
            <a:ext cx="2643784" cy="3740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835">
            <a:off x="3906638" y="5359081"/>
            <a:ext cx="2993390" cy="4235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327951F-5796-4B46-9690-C63B9D9C7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131">
            <a:off x="6564520" y="1913260"/>
            <a:ext cx="953319" cy="984406"/>
          </a:xfrm>
          <a:prstGeom prst="rect">
            <a:avLst/>
          </a:prstGeom>
        </p:spPr>
      </p:pic>
      <p:pic>
        <p:nvPicPr>
          <p:cNvPr id="8" name="Obraz 7" descr="Obraz zawierający clipart&#10;&#10;Opis wygenerowany automatycznie">
            <a:extLst>
              <a:ext uri="{FF2B5EF4-FFF2-40B4-BE49-F238E27FC236}">
                <a16:creationId xmlns:a16="http://schemas.microsoft.com/office/drawing/2014/main" id="{01539EF9-6F17-4C7E-8E96-27AD9E174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0" b="93204" l="9910" r="96096">
                        <a14:foregroundMark x1="43844" y1="7120" x2="43844" y2="7120"/>
                        <a14:foregroundMark x1="89489" y1="84142" x2="89489" y2="84142"/>
                        <a14:foregroundMark x1="90991" y1="93204" x2="90991" y2="93204"/>
                        <a14:foregroundMark x1="96096" y1="83819" x2="96096" y2="83819"/>
                        <a14:foregroundMark x1="19219" y1="31392" x2="19219" y2="31392"/>
                        <a14:foregroundMark x1="19820" y1="42071" x2="19820" y2="42071"/>
                        <a14:foregroundMark x1="18318" y1="49515" x2="18318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8" y="2105610"/>
            <a:ext cx="2537460" cy="23545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E75167B-1C4F-460C-B045-2BC19108B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063">
            <a:off x="5943849" y="1942195"/>
            <a:ext cx="953319" cy="9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00023 C 0.00195 0.00278 0.00417 0.00533 0.00612 0.00857 C 0.01406 0.02292 0.00325 0.00926 0.01133 0.01875 C 0.01237 0.02176 0.01315 0.02431 0.01471 0.02662 C 0.01562 0.02755 0.01667 0.02778 0.01758 0.02871 C 0.01823 0.0294 0.01875 0.03033 0.0194 0.03102 C 0.01992 0.03148 0.02044 0.03148 0.02096 0.03218 C 0.02604 0.03704 0.02174 0.03449 0.02669 0.03658 C 0.02734 0.03727 0.02786 0.0382 0.02851 0.03866 C 0.02956 0.03982 0.0319 0.04097 0.0319 0.04121 C 0.03268 0.04259 0.0332 0.04445 0.03424 0.0456 L 0.0388 0.05 C 0.03906 0.05116 0.03932 0.05255 0.03997 0.05324 C 0.04049 0.05417 0.04141 0.05394 0.04219 0.05417 C 0.04297 0.05486 0.04375 0.05579 0.04453 0.05672 C 0.04505 0.05718 0.0457 0.05718 0.04609 0.05764 C 0.04661 0.0588 0.04687 0.05996 0.04739 0.06111 C 0.05065 0.06736 0.04752 0.05857 0.05078 0.06667 C 0.05677 0.08172 0.05026 0.06829 0.05469 0.0757 C 0.05599 0.07732 0.05664 0.07986 0.0582 0.08102 C 0.05911 0.08172 0.06002 0.08172 0.06107 0.08218 C 0.06627 0.08727 0.06393 0.08565 0.06797 0.08773 C 0.07057 0.09283 0.06745 0.08634 0.07018 0.09445 C 0.07083 0.09607 0.07305 0.09908 0.0737 0.1 C 0.07383 0.10139 0.07383 0.10301 0.07422 0.1044 C 0.07448 0.10556 0.075 0.10579 0.07539 0.10672 C 0.07604 0.1081 0.07656 0.10972 0.07708 0.11111 C 0.07799 0.11343 0.07812 0.11505 0.07943 0.11667 C 0.08034 0.11829 0.08138 0.12037 0.08281 0.1213 C 0.08568 0.12269 0.08424 0.12176 0.08672 0.12338 C 0.08958 0.13148 0.08607 0.12292 0.08958 0.12778 C 0.0944 0.13426 0.08984 0.13102 0.09362 0.13334 C 0.09505 0.13588 0.09596 0.1382 0.09766 0.14005 C 0.09818 0.14074 0.09883 0.14074 0.09935 0.14121 C 0.10234 0.14699 0.09844 0.14005 0.10221 0.14445 C 0.10273 0.14514 0.10286 0.14607 0.10338 0.14676 C 0.10417 0.14792 0.10482 0.14908 0.1056 0.15 C 0.10638 0.15093 0.10716 0.15139 0.10794 0.15232 C 0.10846 0.15301 0.10859 0.15417 0.10898 0.1544 C 0.11016 0.15579 0.11133 0.15625 0.1125 0.15695 C 0.11367 0.15718 0.11588 0.15787 0.11706 0.15903 C 0.12279 0.16459 0.11406 0.15764 0.12109 0.16343 C 0.12161 0.16389 0.12226 0.16412 0.12279 0.16459 C 0.12474 0.16621 0.12513 0.1669 0.12682 0.16898 C 0.12773 0.17431 0.12695 0.17107 0.12904 0.17685 C 0.12943 0.17801 0.12956 0.17963 0.13021 0.18009 C 0.13164 0.18148 0.1332 0.18148 0.13476 0.18241 C 0.13542 0.18287 0.13594 0.1831 0.13659 0.18357 C 0.13763 0.18403 0.1388 0.18403 0.13997 0.18449 C 0.14167 0.18565 0.14336 0.18681 0.14518 0.18797 C 0.14622 0.18866 0.14752 0.18912 0.14844 0.19005 L 0.15312 0.19468 C 0.15377 0.19537 0.15456 0.1963 0.15534 0.19699 L 0.15703 0.19792 C 0.15755 0.19861 0.16029 0.20278 0.16107 0.20347 C 0.16172 0.20417 0.16224 0.2044 0.16276 0.20463 C 0.16367 0.20533 0.16471 0.20625 0.16562 0.20695 C 0.16745 0.20787 0.16901 0.20857 0.17083 0.20903 C 0.17422 0.21019 0.18021 0.21065 0.18333 0.21134 C 0.1862 0.21181 0.18763 0.2125 0.19023 0.21366 C 0.19101 0.21459 0.1918 0.21597 0.19258 0.2169 C 0.19401 0.21875 0.19557 0.21991 0.19713 0.22153 C 0.19792 0.22199 0.19857 0.22292 0.19948 0.22361 C 0.20143 0.225 0.20469 0.22732 0.2069 0.22801 C 0.20807 0.22871 0.2095 0.22871 0.21081 0.22917 C 0.21549 0.2338 0.21081 0.2294 0.21536 0.23264 C 0.21575 0.23287 0.21914 0.23565 0.21992 0.23588 C 0.22148 0.23634 0.22917 0.23797 0.23034 0.23797 L 0.2612 0.24144 C 0.26172 0.24167 0.26224 0.2419 0.26289 0.24259 C 0.26328 0.24306 0.26354 0.24445 0.26406 0.24468 C 0.26471 0.24537 0.26562 0.2456 0.26627 0.24584 C 0.26797 0.24746 0.27109 0.25093 0.27318 0.25162 C 0.28086 0.25324 0.27474 0.25162 0.2806 0.25371 C 0.28177 0.25417 0.28281 0.2544 0.28398 0.25463 C 0.28555 0.25556 0.28854 0.25718 0.28854 0.25741 C 0.30989 0.25579 0.30078 0.25579 0.31614 0.25579 " pathEditMode="relative" rAng="0" ptsTypes="AAAAAAAAAAAAAAAAAAAAAAAAAAAAAAAAAAAAAAAAAAAAAAAAAAAAAAAAAAAAAA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Skrzypu skrzyp na mrozie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34" y="2623647"/>
            <a:ext cx="2033016" cy="3154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100">
            <a:off x="4144501" y="4909485"/>
            <a:ext cx="1004981" cy="8849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34" y1="54802" x2="53234" y2="54802"/>
                        <a14:foregroundMark x1="67164" y1="38983" x2="67164" y2="38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519">
            <a:off x="7122358" y="4955204"/>
            <a:ext cx="1079409" cy="950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38670C-F613-44C1-B894-188FF115C4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37" y="2509706"/>
            <a:ext cx="2033017" cy="19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Lepimy bałwanka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3" b="93925" l="9831" r="89888">
                        <a14:foregroundMark x1="31180" y1="93925" x2="31180" y2="93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794280" cy="45616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77" b="93925" l="9551" r="89888">
                        <a14:foregroundMark x1="33146" y1="7710" x2="33146" y2="7710"/>
                        <a14:foregroundMark x1="35955" y1="24766" x2="35955" y2="24766"/>
                        <a14:foregroundMark x1="47472" y1="24766" x2="47472" y2="24766"/>
                        <a14:foregroundMark x1="47472" y1="30607" x2="47472" y2="30607"/>
                        <a14:foregroundMark x1="37079" y1="30607" x2="37079" y2="30607"/>
                        <a14:foregroundMark x1="39326" y1="31075" x2="39326" y2="31075"/>
                        <a14:foregroundMark x1="44663" y1="31075" x2="44663" y2="31075"/>
                        <a14:foregroundMark x1="43539" y1="31075" x2="43539" y2="31075"/>
                        <a14:foregroundMark x1="40169" y1="52336" x2="40169" y2="52336"/>
                        <a14:foregroundMark x1="40169" y1="56075" x2="40169" y2="56075"/>
                        <a14:foregroundMark x1="34270" y1="93925" x2="34270" y2="93925"/>
                        <a14:foregroundMark x1="77809" y1="16355" x2="77809" y2="16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808618" cy="4578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06F556-1DAE-454F-9688-DC9CBD9D9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2476501"/>
            <a:ext cx="2098285" cy="1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Tupu tup po śniegu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5" b="92271" l="9689" r="88927">
                        <a14:foregroundMark x1="43599" y1="7005" x2="43599" y2="7005"/>
                        <a14:foregroundMark x1="38062" y1="89855" x2="38062" y2="89855"/>
                        <a14:foregroundMark x1="39446" y1="92512" x2="39446" y2="92512"/>
                        <a14:foregroundMark x1="45329" y1="3865" x2="45329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2678097"/>
            <a:ext cx="2202180" cy="3154680"/>
          </a:xfrm>
          <a:prstGeom prst="rect">
            <a:avLst/>
          </a:prstGeom>
        </p:spPr>
      </p:pic>
      <p:pic>
        <p:nvPicPr>
          <p:cNvPr id="11" name="Obraz 10" descr="Obraz zawierający kastet&#10;&#10;Opis wygenerowany automatycznie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2386821" y="4663540"/>
            <a:ext cx="1651948" cy="1389429"/>
          </a:xfrm>
          <a:prstGeom prst="rect">
            <a:avLst/>
          </a:prstGeom>
        </p:spPr>
      </p:pic>
      <p:pic>
        <p:nvPicPr>
          <p:cNvPr id="12" name="Obraz 11" descr="Obraz zawierający kastet&#10;&#10;Opis wygenerowany automatycznie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4653312" y="4525798"/>
            <a:ext cx="1651948" cy="1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bezkręgowce, zwierzę, robak&#10;&#10;Opis wygenerowany automatycznie">
            <a:extLst>
              <a:ext uri="{FF2B5EF4-FFF2-40B4-BE49-F238E27FC236}">
                <a16:creationId xmlns:a16="http://schemas.microsoft.com/office/drawing/2014/main" id="{8718873D-A63F-4889-82CD-5CA3DE8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3144" l="9953" r="89810">
                        <a14:foregroundMark x1="9953" y1="57683" x2="9953" y2="57683"/>
                        <a14:foregroundMark x1="84360" y1="89835" x2="84360" y2="89835"/>
                        <a14:foregroundMark x1="87204" y1="93144" x2="87204" y2="9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2" y="2064020"/>
            <a:ext cx="3215640" cy="32232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 sankach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09" y="5812802"/>
            <a:ext cx="2971676" cy="4204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17" y="5859196"/>
            <a:ext cx="2643784" cy="3740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835">
            <a:off x="3906638" y="5359081"/>
            <a:ext cx="2993390" cy="4235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327951F-5796-4B46-9690-C63B9D9C7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131">
            <a:off x="6564520" y="1913260"/>
            <a:ext cx="953319" cy="984406"/>
          </a:xfrm>
          <a:prstGeom prst="rect">
            <a:avLst/>
          </a:prstGeom>
        </p:spPr>
      </p:pic>
      <p:pic>
        <p:nvPicPr>
          <p:cNvPr id="8" name="Obraz 7" descr="Obraz zawierający clipart&#10;&#10;Opis wygenerowany automatycznie">
            <a:extLst>
              <a:ext uri="{FF2B5EF4-FFF2-40B4-BE49-F238E27FC236}">
                <a16:creationId xmlns:a16="http://schemas.microsoft.com/office/drawing/2014/main" id="{01539EF9-6F17-4C7E-8E96-27AD9E174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0" b="93204" l="9910" r="96096">
                        <a14:foregroundMark x1="43844" y1="7120" x2="43844" y2="7120"/>
                        <a14:foregroundMark x1="89489" y1="84142" x2="89489" y2="84142"/>
                        <a14:foregroundMark x1="90991" y1="93204" x2="90991" y2="93204"/>
                        <a14:foregroundMark x1="96096" y1="83819" x2="96096" y2="83819"/>
                        <a14:foregroundMark x1="19219" y1="31392" x2="19219" y2="31392"/>
                        <a14:foregroundMark x1="19820" y1="42071" x2="19820" y2="42071"/>
                        <a14:foregroundMark x1="18318" y1="49515" x2="18318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8" y="2105610"/>
            <a:ext cx="2537460" cy="23545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E75167B-1C4F-460C-B045-2BC19108B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063">
            <a:off x="5943849" y="1942195"/>
            <a:ext cx="953319" cy="9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00023 C 0.00195 0.00278 0.00417 0.00533 0.00612 0.00857 C 0.01406 0.02292 0.00325 0.00926 0.01133 0.01875 C 0.01237 0.02176 0.01315 0.02431 0.01471 0.02662 C 0.01562 0.02755 0.01667 0.02778 0.01758 0.02871 C 0.01823 0.0294 0.01875 0.03033 0.0194 0.03102 C 0.01992 0.03148 0.02044 0.03148 0.02096 0.03218 C 0.02604 0.03704 0.02174 0.03449 0.02669 0.03658 C 0.02734 0.03727 0.02786 0.0382 0.02851 0.03866 C 0.02956 0.03982 0.0319 0.04097 0.0319 0.04121 C 0.03268 0.04259 0.0332 0.04445 0.03424 0.0456 L 0.0388 0.05 C 0.03906 0.05116 0.03932 0.05255 0.03997 0.05324 C 0.04049 0.05417 0.04141 0.05394 0.04219 0.05417 C 0.04297 0.05486 0.04375 0.05579 0.04453 0.05672 C 0.04505 0.05718 0.0457 0.05718 0.04609 0.05764 C 0.04661 0.0588 0.04687 0.05996 0.04739 0.06111 C 0.05065 0.06736 0.04752 0.05857 0.05078 0.06667 C 0.05677 0.08172 0.05026 0.06829 0.05469 0.0757 C 0.05599 0.07732 0.05664 0.07986 0.0582 0.08102 C 0.05911 0.08172 0.06002 0.08172 0.06107 0.08218 C 0.06627 0.08727 0.06393 0.08565 0.06797 0.08773 C 0.07057 0.09283 0.06745 0.08634 0.07018 0.09445 C 0.07083 0.09607 0.07305 0.09908 0.0737 0.1 C 0.07383 0.10139 0.07383 0.10301 0.07422 0.1044 C 0.07448 0.10556 0.075 0.10579 0.07539 0.10672 C 0.07604 0.1081 0.07656 0.10972 0.07708 0.11111 C 0.07799 0.11343 0.07812 0.11505 0.07943 0.11667 C 0.08034 0.11829 0.08138 0.12037 0.08281 0.1213 C 0.08568 0.12269 0.08424 0.12176 0.08672 0.12338 C 0.08958 0.13148 0.08607 0.12292 0.08958 0.12778 C 0.0944 0.13426 0.08984 0.13102 0.09362 0.13334 C 0.09505 0.13588 0.09596 0.1382 0.09766 0.14005 C 0.09818 0.14074 0.09883 0.14074 0.09935 0.14121 C 0.10234 0.14699 0.09844 0.14005 0.10221 0.14445 C 0.10273 0.14514 0.10286 0.14607 0.10338 0.14676 C 0.10417 0.14792 0.10482 0.14908 0.1056 0.15 C 0.10638 0.15093 0.10716 0.15139 0.10794 0.15232 C 0.10846 0.15301 0.10859 0.15417 0.10898 0.1544 C 0.11016 0.15579 0.11133 0.15625 0.1125 0.15695 C 0.11367 0.15718 0.11588 0.15787 0.11706 0.15903 C 0.12279 0.16459 0.11406 0.15764 0.12109 0.16343 C 0.12161 0.16389 0.12226 0.16412 0.12279 0.16459 C 0.12474 0.16621 0.12513 0.1669 0.12682 0.16898 C 0.12773 0.17431 0.12695 0.17107 0.12904 0.17685 C 0.12943 0.17801 0.12956 0.17963 0.13021 0.18009 C 0.13164 0.18148 0.1332 0.18148 0.13476 0.18241 C 0.13542 0.18287 0.13594 0.1831 0.13659 0.18357 C 0.13763 0.18403 0.1388 0.18403 0.13997 0.18449 C 0.14167 0.18565 0.14336 0.18681 0.14518 0.18797 C 0.14622 0.18866 0.14752 0.18912 0.14844 0.19005 L 0.15312 0.19468 C 0.15377 0.19537 0.15456 0.1963 0.15534 0.19699 L 0.15703 0.19792 C 0.15755 0.19861 0.16029 0.20278 0.16107 0.20347 C 0.16172 0.20417 0.16224 0.2044 0.16276 0.20463 C 0.16367 0.20533 0.16471 0.20625 0.16562 0.20695 C 0.16745 0.20787 0.16901 0.20857 0.17083 0.20903 C 0.17422 0.21019 0.18021 0.21065 0.18333 0.21134 C 0.1862 0.21181 0.18763 0.2125 0.19023 0.21366 C 0.19101 0.21459 0.1918 0.21597 0.19258 0.2169 C 0.19401 0.21875 0.19557 0.21991 0.19713 0.22153 C 0.19792 0.22199 0.19857 0.22292 0.19948 0.22361 C 0.20143 0.225 0.20469 0.22732 0.2069 0.22801 C 0.20807 0.22871 0.2095 0.22871 0.21081 0.22917 C 0.21549 0.2338 0.21081 0.2294 0.21536 0.23264 C 0.21575 0.23287 0.21914 0.23565 0.21992 0.23588 C 0.22148 0.23634 0.22917 0.23797 0.23034 0.23797 L 0.2612 0.24144 C 0.26172 0.24167 0.26224 0.2419 0.26289 0.24259 C 0.26328 0.24306 0.26354 0.24445 0.26406 0.24468 C 0.26471 0.24537 0.26562 0.2456 0.26627 0.24584 C 0.26797 0.24746 0.27109 0.25093 0.27318 0.25162 C 0.28086 0.25324 0.27474 0.25162 0.2806 0.25371 C 0.28177 0.25417 0.28281 0.2544 0.28398 0.25463 C 0.28555 0.25556 0.28854 0.25718 0.28854 0.25741 C 0.30989 0.25579 0.30078 0.25579 0.31614 0.25579 " pathEditMode="relative" rAng="0" ptsTypes="AAAAAAAAAAAAAAAAAAAAAAAAAAAAAAAAAAAAAAAAAAAAAAAAAAAAAAAAAAAAAA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Skrzypu skrzyp na mrozie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34" y="2623647"/>
            <a:ext cx="2033016" cy="3154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100">
            <a:off x="4144501" y="4909485"/>
            <a:ext cx="1004981" cy="8849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34" y1="54802" x2="53234" y2="54802"/>
                        <a14:foregroundMark x1="67164" y1="38983" x2="67164" y2="38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519">
            <a:off x="7122358" y="4955204"/>
            <a:ext cx="1079409" cy="950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38670C-F613-44C1-B894-188FF115C4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37" y="2509706"/>
            <a:ext cx="2033017" cy="19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Lepimy bałwanka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3" b="93925" l="9831" r="89888">
                        <a14:foregroundMark x1="31180" y1="93925" x2="31180" y2="93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794280" cy="45616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77" b="93925" l="9551" r="89888">
                        <a14:foregroundMark x1="33146" y1="7710" x2="33146" y2="7710"/>
                        <a14:foregroundMark x1="35955" y1="24766" x2="35955" y2="24766"/>
                        <a14:foregroundMark x1="47472" y1="24766" x2="47472" y2="24766"/>
                        <a14:foregroundMark x1="47472" y1="30607" x2="47472" y2="30607"/>
                        <a14:foregroundMark x1="37079" y1="30607" x2="37079" y2="30607"/>
                        <a14:foregroundMark x1="39326" y1="31075" x2="39326" y2="31075"/>
                        <a14:foregroundMark x1="44663" y1="31075" x2="44663" y2="31075"/>
                        <a14:foregroundMark x1="43539" y1="31075" x2="43539" y2="31075"/>
                        <a14:foregroundMark x1="40169" y1="52336" x2="40169" y2="52336"/>
                        <a14:foregroundMark x1="40169" y1="56075" x2="40169" y2="56075"/>
                        <a14:foregroundMark x1="34270" y1="93925" x2="34270" y2="93925"/>
                        <a14:foregroundMark x1="77809" y1="16355" x2="77809" y2="16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808618" cy="4578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06F556-1DAE-454F-9688-DC9CBD9D9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2476501"/>
            <a:ext cx="2098285" cy="1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Obraz 2" descr="Obraz zawierający śnieg, zewnętrzne, osoba, stojące&#10;&#10;Opis wygenerowany automatycznie">
            <a:extLst>
              <a:ext uri="{FF2B5EF4-FFF2-40B4-BE49-F238E27FC236}">
                <a16:creationId xmlns:a16="http://schemas.microsoft.com/office/drawing/2014/main" id="{A134D61A-EB4D-44C2-A25C-DC7576EA0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 r="1" b="1102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A7E1C9-DAE2-4030-B48E-16E7D1E52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" y="81280"/>
            <a:ext cx="2034540" cy="21031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D869DDC-8BEB-48AA-9C1E-9D6AD1080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" y="2349136"/>
            <a:ext cx="2026920" cy="20726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03F00A7-71AF-4C6C-BD46-E6E530AFE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8" y="4673601"/>
            <a:ext cx="2034540" cy="20955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BE2DF38-497B-4E39-B869-B87284543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70" y="2330086"/>
            <a:ext cx="2034540" cy="21107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B468085-4C94-4661-B9BE-A105CFF97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70" y="111760"/>
            <a:ext cx="2034540" cy="2072640"/>
          </a:xfrm>
          <a:prstGeom prst="rect">
            <a:avLst/>
          </a:prstGeom>
        </p:spPr>
      </p:pic>
      <p:pic>
        <p:nvPicPr>
          <p:cNvPr id="19" name="Obraz 18" descr="Obraz zawierający broń&#10;&#10;Opis wygenerowany automatycznie">
            <a:extLst>
              <a:ext uri="{FF2B5EF4-FFF2-40B4-BE49-F238E27FC236}">
                <a16:creationId xmlns:a16="http://schemas.microsoft.com/office/drawing/2014/main" id="{E443C0ED-FCE6-4557-B223-17FE6F68A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22" y="4586512"/>
            <a:ext cx="2026920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0"/>
    </mc:Choice>
    <mc:Fallback xmlns="">
      <p:transition spd="slow" advTm="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Ciepłe rękawiczki i wełniany szalik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432358-8E59-4A78-99C4-99F0D30F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3" y="2524126"/>
            <a:ext cx="3579435" cy="26552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52A6E40-43C2-481E-ADA2-874A6B06C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78" y="1973384"/>
            <a:ext cx="4296014" cy="37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Białej mroźnej zimy nie boję się wcale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BAEC2B-4498-4195-84CD-E2961C93E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23" y="1690688"/>
            <a:ext cx="1852918" cy="470008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BBBBAE5-2EDA-4AAF-AD94-D87A16C72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0" b="89971" l="7331" r="92962">
                        <a14:foregroundMark x1="92962" y1="56932" x2="92962" y2="56932"/>
                        <a14:foregroundMark x1="82991" y1="74631" x2="82991" y2="74631"/>
                        <a14:foregroundMark x1="69501" y1="65487" x2="69501" y2="65487"/>
                        <a14:foregroundMark x1="46921" y1="3540" x2="46921" y2="3540"/>
                        <a14:foregroundMark x1="7331" y1="64012" x2="7331" y2="64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58" y="2775413"/>
            <a:ext cx="1696847" cy="168689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8432358-8E59-4A78-99C4-99F0D30F3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60" b="89971" l="8972" r="92123">
                        <a14:foregroundMark x1="92560" y1="29794" x2="92560" y2="29794"/>
                        <a14:foregroundMark x1="8972" y1="35988" x2="8972" y2="35988"/>
                        <a14:foregroundMark x1="23851" y1="8850" x2="23851" y2="8850"/>
                        <a14:foregroundMark x1="78775" y1="8260" x2="78775" y2="8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7073" y="2524126"/>
            <a:ext cx="3579435" cy="26552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76F9506-6DA7-47D1-92A4-445D10754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24" b="90814" l="2755" r="95317">
                        <a14:foregroundMark x1="50138" y1="8924" x2="50138" y2="8924"/>
                        <a14:foregroundMark x1="4408" y1="81627" x2="4408" y2="81627"/>
                        <a14:foregroundMark x1="7163" y1="91076" x2="7163" y2="91076"/>
                        <a14:foregroundMark x1="3030" y1="78740" x2="3030" y2="78740"/>
                        <a14:foregroundMark x1="95317" y1="77428" x2="95317" y2="77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17" y="1373386"/>
            <a:ext cx="897613" cy="9421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52A6E40-43C2-481E-ADA2-874A6B06C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16" b="89604" l="9091" r="93506">
                        <a14:foregroundMark x1="90260" y1="64604" x2="90260" y2="64604"/>
                        <a14:foregroundMark x1="91342" y1="62376" x2="91342" y2="62376"/>
                        <a14:foregroundMark x1="36147" y1="8416" x2="36147" y2="8416"/>
                        <a14:foregroundMark x1="9091" y1="33663" x2="9091" y2="33663"/>
                        <a14:foregroundMark x1="91558" y1="52475" x2="91558" y2="52475"/>
                        <a14:foregroundMark x1="93506" y1="54703" x2="93506" y2="5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2740">
            <a:off x="7324078" y="1973384"/>
            <a:ext cx="4296014" cy="37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00"/>
    </mc:Choice>
    <mc:Fallback xmlns="">
      <p:transition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2.70833E-6 0.00023 C 0.00013 0.03403 0.00013 0.06806 0.00065 0.10209 C 0.00078 0.10996 0.00143 0.11783 0.00208 0.12546 C 0.00234 0.12801 0.00234 0.13079 0.00286 0.13334 C 0.00312 0.13472 0.0039 0.13565 0.00429 0.13704 C 0.00521 0.14097 0.00573 0.14491 0.00651 0.14884 C 0.00703 0.15139 0.0069 0.15463 0.00794 0.15648 L 0.01015 0.16042 C 0.01041 0.16296 0.01041 0.16574 0.0108 0.16829 C 0.0112 0.16968 0.01185 0.1706 0.01237 0.17199 C 0.01341 0.17546 0.01419 0.17894 0.01523 0.18241 C 0.01562 0.1838 0.01627 0.18496 0.01666 0.18634 C 0.01718 0.18796 0.01771 0.18982 0.0181 0.19144 C 0.01888 0.19491 0.01888 0.19746 0.02031 0.20046 C 0.02083 0.20185 0.02174 0.20232 0.02252 0.20324 C 0.0237 0.20671 0.02448 0.21065 0.02617 0.21343 C 0.0276 0.21621 0.02955 0.21806 0.03047 0.2213 C 0.03164 0.22546 0.03151 0.22639 0.03346 0.22917 C 0.03411 0.23009 0.03489 0.23056 0.03554 0.23171 C 0.03672 0.23334 0.0375 0.23542 0.03854 0.23681 C 0.03958 0.23843 0.04101 0.23912 0.04218 0.24074 C 0.04648 0.24653 0.04192 0.24352 0.04726 0.24584 C 0.05182 0.25116 0.04739 0.24537 0.05091 0.25232 C 0.05091 0.25255 0.05547 0.26042 0.05677 0.26273 C 0.05768 0.26435 0.05872 0.26597 0.05963 0.26783 C 0.06054 0.27014 0.06146 0.27246 0.0625 0.27431 C 0.06523 0.27917 0.06601 0.2794 0.06914 0.28218 C 0.07474 0.29213 0.07187 0.28982 0.07643 0.29259 L 0.08073 0.29769 C 0.08711 0.30533 0.08138 0.29931 0.09752 0.30278 L 0.10911 0.30556 C 0.12174 0.30509 0.13437 0.30509 0.147 0.30417 C 0.15885 0.30324 0.15221 0.30209 0.15872 0.30023 C 0.16054 0.29977 0.1625 0.29931 0.16445 0.29908 C 0.1664 0.29722 0.16823 0.29491 0.17031 0.29375 C 0.17109 0.29329 0.17187 0.29306 0.17252 0.29259 C 0.17409 0.29097 0.17526 0.28866 0.17682 0.28727 C 0.17877 0.28565 0.1806 0.28334 0.18268 0.28218 C 0.18411 0.28125 0.18567 0.28079 0.18711 0.27963 C 0.19062 0.27639 0.18893 0.27755 0.19218 0.2757 C 0.19284 0.27477 0.19349 0.27384 0.1944 0.27315 C 0.19505 0.27246 0.19583 0.27246 0.19648 0.27176 C 0.20156 0.26644 0.19401 0.27153 0.20013 0.26783 C 0.20208 0.26459 0.20351 0.26088 0.20599 0.2588 C 0.21093 0.2544 0.20508 0.26158 0.21107 0.25486 C 0.21211 0.25371 0.21289 0.25209 0.21393 0.25116 C 0.21536 0.24977 0.21836 0.24838 0.21836 0.24861 C 0.21979 0.24676 0.22148 0.2456 0.22278 0.24329 C 0.22487 0.23959 0.22357 0.24144 0.22643 0.2382 C 0.22708 0.23588 0.2276 0.23357 0.22851 0.23171 C 0.22916 0.23056 0.23021 0.23033 0.23073 0.22917 C 0.23294 0.22454 0.23177 0.22361 0.23294 0.21875 C 0.23333 0.21736 0.23385 0.21621 0.23437 0.21482 C 0.23554 0.21134 0.23646 0.20741 0.23802 0.2044 C 0.23854 0.20371 0.23906 0.20278 0.23945 0.20185 C 0.23997 0.2007 0.24036 0.19908 0.24088 0.19792 C 0.24179 0.19607 0.2431 0.19491 0.24388 0.19283 C 0.24427 0.19144 0.24466 0.19005 0.24531 0.18889 C 0.24596 0.18773 0.24674 0.18727 0.24752 0.18634 C 0.24778 0.18496 0.24804 0.1838 0.24817 0.18241 C 0.24843 0.18079 0.24857 0.17894 0.24896 0.17732 C 0.24935 0.17593 0.24987 0.17477 0.25039 0.17338 C 0.25273 0.16088 0.24896 0.18033 0.2526 0.16435 C 0.25312 0.16181 0.25351 0.15903 0.25403 0.15648 L 0.25482 0.15278 C 0.25495 0.15 0.25521 0.14746 0.25547 0.14491 C 0.25573 0.14306 0.25612 0.14144 0.25625 0.13982 C 0.25716 0.10556 0.2569 0.08681 0.2569 0.05417 " pathEditMode="relative" rAng="0" ptsTypes="AAAAAAAAAAAAAAAAAAAAAAAAAAAAAAAAAAAAAAAAAAAAAAAAAAAAAAAAAAAAAAAAAAA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1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12 -0.05231 L -0.05612 -0.05208 C -0.05638 -0.04791 -0.05651 -0.04351 -0.05677 -0.03935 C -0.05703 -0.03703 -0.05742 -0.03495 -0.05755 -0.03287 C -0.05794 -0.02384 -0.05794 -0.01481 -0.05833 -0.00578 C -0.05846 -0.00115 -0.05911 0.00301 -0.05976 0.00718 C -0.0595 0.03612 -0.05963 0.06505 -0.05898 0.09399 C -0.05898 0.09676 -0.05807 0.09908 -0.05755 0.10186 C -0.05729 0.10301 -0.05729 0.1044 -0.05677 0.10556 L -0.05534 0.10949 C -0.05364 0.12801 -0.05599 0.10949 -0.05325 0.12107 C -0.05052 0.13241 -0.05507 0.11991 -0.05026 0.13149 C -0.04961 0.13542 -0.04909 0.13959 -0.04804 0.14306 C -0.04765 0.14491 -0.047 0.14653 -0.04661 0.14838 C -0.0457 0.15209 -0.04622 0.15301 -0.0444 0.15602 C -0.04388 0.15718 -0.04297 0.15787 -0.04231 0.1588 C -0.04179 0.15996 -0.04153 0.16158 -0.04075 0.1625 C -0.04023 0.16343 -0.03932 0.1632 -0.03867 0.16389 C -0.03789 0.16459 -0.03711 0.16551 -0.03646 0.16644 C -0.02916 0.18357 -0.03828 0.16412 -0.03203 0.17292 C -0.02981 0.17616 -0.03138 0.17824 -0.02916 0.18195 C -0.02838 0.18334 -0.02721 0.18357 -0.0263 0.18449 C -0.01797 0.19445 -0.02369 0.19144 -0.01536 0.19375 C -0.00781 0.19283 -0.00026 0.19213 0.00729 0.19098 C 0.00795 0.19098 0.00873 0.19005 0.00938 0.18982 C 0.01042 0.18936 0.01146 0.18912 0.01237 0.18843 C 0.01745 0.18496 0.01315 0.18704 0.01745 0.18334 C 0.01888 0.18195 0.02188 0.18125 0.02331 0.18079 C 0.0267 0.17662 0.02461 0.17871 0.02982 0.17547 L 0.03203 0.17431 C 0.03269 0.17338 0.0336 0.17269 0.03412 0.17153 C 0.03477 0.17061 0.03503 0.16875 0.03568 0.16783 C 0.03698 0.16574 0.03881 0.16482 0.03998 0.1625 C 0.04297 0.15741 0.04128 0.15949 0.04506 0.15602 C 0.04584 0.1544 0.04649 0.15255 0.04727 0.15093 C 0.0487 0.14815 0.0517 0.14306 0.0517 0.14329 C 0.05209 0.14098 0.05248 0.13866 0.05313 0.13658 C 0.05352 0.13519 0.0543 0.13426 0.05456 0.13287 C 0.05651 0.12362 0.05352 0.12848 0.05743 0.12385 C 0.05795 0.12107 0.0586 0.11852 0.05899 0.11598 C 0.05925 0.11366 0.06055 0.10417 0.06107 0.10301 L 0.06263 0.10047 C 0.06276 0.09746 0.06302 0.09445 0.06328 0.09144 C 0.06354 0.08797 0.06381 0.08449 0.06407 0.08102 C 0.0642 0.07848 0.06459 0.07593 0.06472 0.07338 C 0.0655 0.06482 0.06576 0.0588 0.06628 0.05 C 0.06602 0.02917 0.06602 0.00857 0.0655 -0.01203 C 0.06537 -0.01898 0.06472 -0.02592 0.06407 -0.03287 C 0.06381 -0.03541 0.06368 -0.03819 0.06328 -0.04051 C 0.06302 -0.04236 0.06224 -0.04398 0.06185 -0.04583 C 0.05951 -0.05532 0.06146 -0.0493 0.05899 -0.05625 C 0.05847 -0.05995 0.05769 -0.06597 0.05677 -0.06898 C 0.05196 -0.08634 0.05782 -0.06481 0.05456 -0.07824 C 0.05417 -0.07986 0.05352 -0.08148 0.05313 -0.08333 C 0.05274 -0.08495 0.05274 -0.0868 0.05235 -0.08842 C 0.05209 -0.08981 0.05131 -0.09097 0.05091 -0.09236 C 0.05052 -0.09351 0.05078 -0.09537 0.05013 -0.09629 C 0.04961 -0.09722 0.0487 -0.09722 0.04805 -0.09745 C 0.04401 -0.10463 0.04935 -0.09421 0.04584 -0.10532 C 0.04532 -0.10694 0.04427 -0.10787 0.04362 -0.10926 C 0.0431 -0.11041 0.04258 -0.1118 0.04219 -0.11319 C 0.03907 -0.12407 0.04649 -0.10601 0.03854 -0.12731 C 0.03802 -0.1287 0.03763 -0.12986 0.03711 -0.13125 C 0.03633 -0.13287 0.03555 -0.13449 0.0349 -0.13634 C 0.03438 -0.13796 0.03386 -0.13981 0.03347 -0.14166 C 0.03321 -0.14282 0.03321 -0.14444 0.03269 -0.14537 C 0.03164 -0.14791 0.03021 -0.14953 0.02904 -0.15185 C 0.02852 -0.15301 0.02826 -0.15486 0.02761 -0.15578 C 0.02709 -0.15671 0.02618 -0.15648 0.02539 -0.15717 C 0.02461 -0.15787 0.02396 -0.15879 0.02331 -0.15972 C 0.02227 -0.16064 0.02123 -0.16111 0.02032 -0.16226 C 0.01953 -0.16342 0.01901 -0.16527 0.0181 -0.1662 C 0.01706 -0.16736 0.01563 -0.16759 0.01459 -0.16875 C 0.01341 -0.16967 0.01263 -0.17152 0.01159 -0.17268 C 0.00977 -0.17453 0.00703 -0.17638 0.00508 -0.17777 C 0.00248 -0.18472 0.00495 -0.17963 -0.00078 -0.18426 C -0.00377 -0.18657 -0.00664 -0.18935 -0.0095 -0.19213 C -0.01106 -0.19351 -0.01237 -0.19583 -0.01393 -0.19722 C -0.02096 -0.20347 -0.02174 -0.20324 -0.02838 -0.20625 C -0.02942 -0.2081 -0.03021 -0.21018 -0.03138 -0.21134 C -0.03242 -0.2125 -0.03372 -0.21226 -0.03502 -0.21273 C -0.03698 -0.21365 -0.0388 -0.21481 -0.04075 -0.21527 C -0.04231 -0.21574 -0.04375 -0.21597 -0.04518 -0.21666 C -0.04596 -0.21689 -0.04661 -0.21759 -0.04739 -0.21782 C -0.05221 -0.22037 -0.0526 -0.22037 -0.05677 -0.22176 C -0.05833 -0.22314 -0.05963 -0.22476 -0.06119 -0.22569 C -0.06328 -0.22685 -0.06862 -0.22847 -0.07135 -0.22963 C -0.07239 -0.22986 -0.0733 -0.23055 -0.07435 -0.23078 C -0.07617 -0.23148 -0.07812 -0.23171 -0.08007 -0.23217 C -0.08567 -0.2331 -0.09218 -0.23402 -0.09765 -0.23472 C -0.10078 -0.23564 -0.1039 -0.2368 -0.10703 -0.23726 C -0.1306 -0.24097 -0.17682 -0.23657 -0.18867 -0.23611 C -0.19961 -0.23217 -0.18593 -0.23703 -0.19518 -0.23356 C -0.19635 -0.2331 -0.20039 -0.23171 -0.20169 -0.23078 C -0.20273 -0.23009 -0.20364 -0.22939 -0.20468 -0.22824 C -0.2056 -0.22708 -0.20638 -0.22523 -0.20755 -0.2243 C -0.21028 -0.22245 -0.21341 -0.22199 -0.21627 -0.2206 C -0.21784 -0.21967 -0.22122 -0.21689 -0.22278 -0.21527 C -0.22356 -0.21458 -0.22422 -0.21319 -0.225 -0.21273 C -0.22838 -0.21041 -0.22812 -0.2125 -0.23086 -0.21018 C -0.23164 -0.20949 -0.23229 -0.20833 -0.23307 -0.20763 C -0.23476 -0.20578 -0.23632 -0.20393 -0.23815 -0.20231 C -0.24049 -0.20046 -0.24297 -0.19884 -0.24544 -0.19722 C -0.24661 -0.19629 -0.24791 -0.1956 -0.24909 -0.19467 C -0.25052 -0.19328 -0.25247 -0.1912 -0.25416 -0.19074 C -0.25612 -0.19004 -0.25807 -0.18981 -0.26002 -0.18935 C -0.26315 -0.18726 -0.26614 -0.18449 -0.2694 -0.18287 C -0.27135 -0.18217 -0.2733 -0.18148 -0.27526 -0.18032 C -0.28268 -0.17638 -0.27539 -0.17939 -0.28177 -0.17523 C -0.28268 -0.17453 -0.28372 -0.1743 -0.28476 -0.17384 L -0.28906 -0.1662 C -0.28958 -0.16527 -0.28997 -0.16412 -0.29049 -0.16365 L -0.29349 -0.16088 C -0.29414 -0.15972 -0.29479 -0.1581 -0.29557 -0.15717 C -0.29622 -0.15625 -0.29726 -0.15671 -0.29778 -0.15578 C -0.30625 -0.14074 -0.29674 -0.15277 -0.30286 -0.14537 C -0.30547 -0.13888 -0.30312 -0.14398 -0.30651 -0.13888 C -0.30703 -0.13819 -0.30742 -0.13703 -0.30807 -0.13634 C -0.30963 -0.13495 -0.31028 -0.13518 -0.31159 -0.13518 " pathEditMode="relative" rAng="0" ptsTypes="AAAAAAAAAAAAAAAAAAAAAAAAAAAAAAAAAAAAAAAAAAAAAAAAAAAAAAAAAAAAAAAAAAAAAAAAAAAAAAAAAAAAAAAAAAAAAAAAAAAAAAAAAAAAAAAAAAAAA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D8680-8C57-427F-8A36-C9865D39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Śniegu nasypała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52A6E40-43C2-481E-ADA2-874A6B06C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29" y="1856903"/>
            <a:ext cx="4809339" cy="4140859"/>
          </a:xfrm>
          <a:prstGeom prst="rect">
            <a:avLst/>
          </a:prstGeom>
        </p:spPr>
      </p:pic>
      <p:pic>
        <p:nvPicPr>
          <p:cNvPr id="10" name="Obraz 9" descr="Obraz zawierający kula bilardowa, clipart&#10;&#10;Opis wygenerowany automatycznie">
            <a:extLst>
              <a:ext uri="{FF2B5EF4-FFF2-40B4-BE49-F238E27FC236}">
                <a16:creationId xmlns:a16="http://schemas.microsoft.com/office/drawing/2014/main" id="{BF3B2583-576C-4DD4-83D0-9A87B5B4A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8" y="1445726"/>
            <a:ext cx="2363454" cy="1640156"/>
          </a:xfrm>
          <a:prstGeom prst="rect">
            <a:avLst/>
          </a:prstGeom>
        </p:spPr>
      </p:pic>
      <p:pic>
        <p:nvPicPr>
          <p:cNvPr id="11" name="Obraz 10" descr="Obraz zawierający kula bilardowa, clipart&#10;&#10;Opis wygenerowany automatycznie">
            <a:extLst>
              <a:ext uri="{FF2B5EF4-FFF2-40B4-BE49-F238E27FC236}">
                <a16:creationId xmlns:a16="http://schemas.microsoft.com/office/drawing/2014/main" id="{A6D882E4-E9D2-42EC-AF61-68C7EB1E6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46" y="1445726"/>
            <a:ext cx="2363454" cy="16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4.07407E-6 L -0.0056 -4.07407E-6 C -0.00638 0.00394 -0.00729 0.00787 -0.00807 0.01181 C -0.01133 0.02778 -0.01003 0.03403 -0.00807 0.05926 C -0.00768 0.06389 -0.00469 0.06899 -0.00221 0.07107 C -0.00143 0.07176 -0.00052 0.07199 0.00026 0.07246 C 0.00286 0.07709 0.00391 0.0794 0.0069 0.08287 C 0.00794 0.08403 0.00911 0.08496 0.01029 0.08588 C 0.01081 0.08727 0.01107 0.08936 0.01198 0.09028 C 0.0125 0.09098 0.01927 0.09329 0.0194 0.09329 C 0.02083 0.09399 0.02213 0.09537 0.02357 0.0963 C 0.02448 0.09676 0.02526 0.09723 0.02604 0.09769 C 0.0293 0.09977 0.03437 0.10371 0.03698 0.10649 C 0.03854 0.10857 0.04049 0.10996 0.04193 0.1125 C 0.04271 0.11389 0.04349 0.11551 0.0444 0.1169 C 0.05143 0.12732 0.04206 0.11135 0.04948 0.12431 C 0.05156 0.13565 0.0487 0.12176 0.05195 0.13334 C 0.05273 0.13635 0.05325 0.14237 0.05364 0.14514 C 0.05325 0.15093 0.05391 0.15741 0.05273 0.16297 C 0.05195 0.1669 0.04948 0.16875 0.04779 0.17176 C 0.0444 0.17778 0.04635 0.1757 0.04193 0.17778 C 0.0375 0.18542 0.04167 0.17987 0.03529 0.18357 C 0.03411 0.18426 0.03307 0.18588 0.0319 0.18658 C 0.03086 0.18727 0.02969 0.1875 0.02864 0.1882 C 0.02747 0.18959 0.0263 0.19074 0.02526 0.1926 C 0.02148 0.19931 0.02591 0.19561 0.02109 0.19838 C 0.02057 0.2 0.02005 0.20162 0.0194 0.20301 C 0.01745 0.20718 0.01693 0.20741 0.01445 0.21042 C 0.01328 0.2132 0.01276 0.21713 0.01107 0.21922 C 0.00612 0.2257 0.00898 0.22223 0.00273 0.22963 C 0.00195 0.23056 0.00117 0.23172 0.00026 0.23264 L -0.00638 0.23843 C -0.0069 0.24005 -0.00729 0.24167 -0.00807 0.24283 C -0.00873 0.24422 -0.0099 0.24445 -0.01055 0.24584 C -0.01107 0.24699 -0.01107 0.24885 -0.01133 0.25024 C -0.01081 0.25533 -0.01081 0.26042 -0.00977 0.26505 C -0.00873 0.26945 -0.00534 0.27246 -0.00313 0.27408 C -0.00221 0.27477 -0.0013 0.27477 -0.00052 0.27547 C 0.00117 0.27732 0.00273 0.27963 0.00443 0.28149 C 0.00547 0.28264 0.00664 0.28334 0.00781 0.28449 C 0.0095 0.28635 0.01081 0.28912 0.01276 0.29028 C 0.01354 0.29074 0.01445 0.29121 0.01523 0.2919 C 0.01641 0.2926 0.01745 0.29399 0.01862 0.29468 C 0.01966 0.29561 0.02083 0.29584 0.02187 0.2963 C 0.02461 0.29723 0.02617 0.29746 0.02864 0.29931 C 0.03581 0.30463 0.02851 0.30024 0.03437 0.30371 C 0.03633 0.31412 0.03346 0.30186 0.03854 0.31112 C 0.03997 0.31366 0.04036 0.31829 0.04114 0.32153 C 0.04154 0.32338 0.04232 0.32524 0.04271 0.32732 C 0.04336 0.33033 0.04388 0.33334 0.0444 0.33635 C 0.04466 0.33774 0.04505 0.33912 0.04531 0.34074 L 0.04609 0.34954 C 0.04583 0.36297 0.04596 0.37639 0.04531 0.38959 C 0.04505 0.39237 0.04193 0.39977 0.04114 0.40139 C 0.03867 0.40649 0.03737 0.40811 0.03437 0.41181 C 0.03359 0.41297 0.03281 0.41389 0.0319 0.41482 C 0.03086 0.41598 0.02969 0.41667 0.02864 0.41783 C 0.02773 0.41875 0.02695 0.42014 0.02604 0.42084 C 0.025 0.42153 0.02383 0.42176 0.02279 0.42223 C 0.01758 0.425 0.01862 0.42454 0.01445 0.42824 C 0.01055 0.43866 0.01562 0.42593 0.00937 0.43704 C 0.00169 0.45093 0.0125 0.43565 0.00364 0.44746 C 0.00026 0.46204 0.00404 0.44977 -0.00052 0.45787 C -0.00195 0.46019 -0.003 0.46551 -0.00391 0.46806 C -0.00443 0.46968 -0.00482 0.47153 -0.0056 0.47269 C -0.00833 0.47662 -0.00807 0.47176 -0.00807 0.4757 " pathEditMode="relative" ptsTypes="AAAAAAAAAAAAAAAAAAAAAAAAAAAAAAAAAAAAAAAAAAAAAAAAAAAAAAAAAAAAAAAAAA">
                                      <p:cBhvr>
                                        <p:cTn id="6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9 -4.07407E-6 L -0.00559 0.00024 C -0.00638 0.00394 -0.00729 0.00787 -0.00807 0.01181 C -0.01132 0.02778 -0.01002 0.03403 -0.00807 0.05926 C -0.00768 0.06389 -0.00468 0.06899 -0.00221 0.07107 C -0.00143 0.07176 -0.00052 0.07199 0.00027 0.07246 C 0.00287 0.07709 0.00391 0.0794 0.00691 0.08287 C 0.00795 0.08403 0.00912 0.08496 0.01029 0.08588 C 0.01081 0.08727 0.01107 0.08936 0.01198 0.09028 C 0.0125 0.09098 0.01928 0.09329 0.01941 0.09329 C 0.02084 0.09399 0.02214 0.09537 0.02357 0.0963 C 0.02448 0.09676 0.02527 0.09723 0.02605 0.09769 C 0.0293 0.09977 0.03438 0.10371 0.03698 0.10649 C 0.03855 0.10857 0.0405 0.10996 0.04193 0.1125 C 0.04271 0.11389 0.04349 0.11551 0.04441 0.1169 C 0.05144 0.12732 0.04206 0.11135 0.04948 0.12431 C 0.05157 0.13565 0.0487 0.12176 0.05196 0.13334 C 0.05274 0.13635 0.05326 0.14237 0.05365 0.14514 C 0.05326 0.15093 0.05391 0.15741 0.05274 0.16297 C 0.05196 0.1669 0.04948 0.16875 0.04779 0.17176 C 0.04441 0.17778 0.04636 0.1757 0.04193 0.17778 C 0.0375 0.18542 0.04167 0.17987 0.03529 0.18357 C 0.03412 0.18426 0.03308 0.18588 0.03191 0.18658 C 0.03086 0.18727 0.02969 0.1875 0.02865 0.1882 C 0.02748 0.18959 0.02631 0.19074 0.02527 0.1926 C 0.02149 0.19931 0.02592 0.19561 0.0211 0.19838 C 0.02058 0.2 0.02006 0.20162 0.01941 0.20301 C 0.01745 0.20718 0.01693 0.20741 0.01446 0.21042 C 0.01329 0.2132 0.01277 0.21713 0.01107 0.21922 C 0.00612 0.2257 0.00899 0.22223 0.00274 0.22963 C 0.00196 0.23056 0.00118 0.23172 0.00027 0.23264 L -0.00638 0.23843 C -0.0069 0.24005 -0.00729 0.24167 -0.00807 0.24283 C -0.00872 0.24422 -0.00989 0.24445 -0.01054 0.24584 C -0.01106 0.24699 -0.01106 0.24885 -0.01132 0.25024 C -0.0108 0.25533 -0.0108 0.26042 -0.00976 0.26505 C -0.00872 0.26945 -0.00533 0.27246 -0.00312 0.27408 C -0.00221 0.27477 -0.0013 0.27477 -0.00052 0.27547 C 0.00118 0.27732 0.00274 0.27963 0.00443 0.28149 C 0.00547 0.28264 0.00665 0.28334 0.00782 0.28449 C 0.00951 0.28635 0.01081 0.28912 0.01277 0.29028 C 0.01355 0.29074 0.01446 0.29121 0.01524 0.2919 C 0.01641 0.2926 0.01745 0.29399 0.01862 0.29468 C 0.01967 0.29561 0.02084 0.29584 0.02188 0.2963 C 0.02461 0.29723 0.02618 0.29746 0.02865 0.29931 C 0.03581 0.30463 0.02852 0.30024 0.03438 0.30371 C 0.03633 0.31412 0.03347 0.30186 0.03855 0.31112 C 0.03998 0.31366 0.04037 0.31829 0.04115 0.32153 C 0.04154 0.32338 0.04232 0.32524 0.04271 0.32732 C 0.04336 0.33033 0.04389 0.33334 0.04441 0.33635 C 0.04467 0.33774 0.04506 0.33912 0.04532 0.34074 L 0.0461 0.34954 C 0.04584 0.36297 0.04597 0.37639 0.04532 0.38959 C 0.04506 0.39237 0.04193 0.39977 0.04115 0.40139 C 0.03868 0.40649 0.03737 0.40811 0.03438 0.41181 C 0.0336 0.41297 0.03282 0.41389 0.03191 0.41482 C 0.03086 0.41598 0.02969 0.41667 0.02865 0.41783 C 0.02774 0.41875 0.02696 0.42014 0.02605 0.42084 C 0.025 0.42153 0.02383 0.42176 0.02279 0.42223 C 0.01758 0.425 0.01862 0.42454 0.01446 0.42824 C 0.01055 0.43866 0.01563 0.42593 0.00938 0.43704 C 0.0017 0.45093 0.0125 0.43565 0.00365 0.44746 C 0.00027 0.46204 0.00404 0.44977 -0.00052 0.45787 C -0.00195 0.46019 -0.00299 0.46551 -0.0039 0.46806 C -0.00442 0.46968 -0.00481 0.47153 -0.00559 0.47269 C -0.00833 0.47662 -0.00807 0.47176 -0.00807 0.4757 " pathEditMode="relative" rAng="0" ptsTypes="AAAAAAAAAAAAAAAAAAAAAAAAAAAAAAAAAAAAAAAAAAAAAAAAAAAAAAAAAAAAAAAAAA">
                                      <p:cBhvr>
                                        <p:cTn id="8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Tupu tup po śniegu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5" b="92271" l="9689" r="88927">
                        <a14:foregroundMark x1="43599" y1="7005" x2="43599" y2="7005"/>
                        <a14:foregroundMark x1="38062" y1="89855" x2="38062" y2="89855"/>
                        <a14:foregroundMark x1="39446" y1="92512" x2="39446" y2="92512"/>
                        <a14:foregroundMark x1="45329" y1="3865" x2="45329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2678097"/>
            <a:ext cx="2202180" cy="3154680"/>
          </a:xfrm>
          <a:prstGeom prst="rect">
            <a:avLst/>
          </a:prstGeom>
        </p:spPr>
      </p:pic>
      <p:pic>
        <p:nvPicPr>
          <p:cNvPr id="11" name="Obraz 10" descr="Obraz zawierający kastet&#10;&#10;Opis wygenerowany automatycznie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2386821" y="4663540"/>
            <a:ext cx="1651948" cy="1389429"/>
          </a:xfrm>
          <a:prstGeom prst="rect">
            <a:avLst/>
          </a:prstGeom>
        </p:spPr>
      </p:pic>
      <p:pic>
        <p:nvPicPr>
          <p:cNvPr id="12" name="Obraz 11" descr="Obraz zawierający kastet&#10;&#10;Opis wygenerowany automatycznie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4653312" y="4525798"/>
            <a:ext cx="1651948" cy="1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bezkręgowce, zwierzę, robak&#10;&#10;Opis wygenerowany automatycznie">
            <a:extLst>
              <a:ext uri="{FF2B5EF4-FFF2-40B4-BE49-F238E27FC236}">
                <a16:creationId xmlns:a16="http://schemas.microsoft.com/office/drawing/2014/main" id="{8718873D-A63F-4889-82CD-5CA3DE8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3144" l="9953" r="89810">
                        <a14:foregroundMark x1="9953" y1="57683" x2="9953" y2="57683"/>
                        <a14:foregroundMark x1="84360" y1="89835" x2="84360" y2="89835"/>
                        <a14:foregroundMark x1="87204" y1="93144" x2="87204" y2="9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2" y="2064020"/>
            <a:ext cx="3215640" cy="32232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 sankach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09" y="5812802"/>
            <a:ext cx="2971676" cy="4204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17" y="5859196"/>
            <a:ext cx="2643784" cy="3740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835">
            <a:off x="3906638" y="5359081"/>
            <a:ext cx="2993390" cy="4235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327951F-5796-4B46-9690-C63B9D9C7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131">
            <a:off x="6564520" y="1913260"/>
            <a:ext cx="953319" cy="984406"/>
          </a:xfrm>
          <a:prstGeom prst="rect">
            <a:avLst/>
          </a:prstGeom>
        </p:spPr>
      </p:pic>
      <p:pic>
        <p:nvPicPr>
          <p:cNvPr id="8" name="Obraz 7" descr="Obraz zawierający clipart&#10;&#10;Opis wygenerowany automatycznie">
            <a:extLst>
              <a:ext uri="{FF2B5EF4-FFF2-40B4-BE49-F238E27FC236}">
                <a16:creationId xmlns:a16="http://schemas.microsoft.com/office/drawing/2014/main" id="{01539EF9-6F17-4C7E-8E96-27AD9E174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0" b="93204" l="9910" r="96096">
                        <a14:foregroundMark x1="43844" y1="7120" x2="43844" y2="7120"/>
                        <a14:foregroundMark x1="89489" y1="84142" x2="89489" y2="84142"/>
                        <a14:foregroundMark x1="90991" y1="93204" x2="90991" y2="93204"/>
                        <a14:foregroundMark x1="96096" y1="83819" x2="96096" y2="83819"/>
                        <a14:foregroundMark x1="19219" y1="31392" x2="19219" y2="31392"/>
                        <a14:foregroundMark x1="19820" y1="42071" x2="19820" y2="42071"/>
                        <a14:foregroundMark x1="18318" y1="49515" x2="18318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8" y="2105610"/>
            <a:ext cx="2537460" cy="23545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E75167B-1C4F-460C-B045-2BC19108B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063">
            <a:off x="5943849" y="1942195"/>
            <a:ext cx="953319" cy="9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00023 C 0.00195 0.00278 0.00417 0.00533 0.00612 0.00857 C 0.01406 0.02292 0.00325 0.00926 0.01133 0.01875 C 0.01237 0.02176 0.01315 0.02431 0.01471 0.02662 C 0.01562 0.02755 0.01667 0.02778 0.01758 0.02871 C 0.01823 0.0294 0.01875 0.03033 0.0194 0.03102 C 0.01992 0.03148 0.02044 0.03148 0.02096 0.03218 C 0.02604 0.03704 0.02174 0.03449 0.02669 0.03658 C 0.02734 0.03727 0.02786 0.0382 0.02851 0.03866 C 0.02956 0.03982 0.0319 0.04097 0.0319 0.04121 C 0.03268 0.04259 0.0332 0.04445 0.03424 0.0456 L 0.0388 0.05 C 0.03906 0.05116 0.03932 0.05255 0.03997 0.05324 C 0.04049 0.05417 0.04141 0.05394 0.04219 0.05417 C 0.04297 0.05486 0.04375 0.05579 0.04453 0.05672 C 0.04505 0.05718 0.0457 0.05718 0.04609 0.05764 C 0.04661 0.0588 0.04687 0.05996 0.04739 0.06111 C 0.05065 0.06736 0.04752 0.05857 0.05078 0.06667 C 0.05677 0.08172 0.05026 0.06829 0.05469 0.0757 C 0.05599 0.07732 0.05664 0.07986 0.0582 0.08102 C 0.05911 0.08172 0.06002 0.08172 0.06107 0.08218 C 0.06627 0.08727 0.06393 0.08565 0.06797 0.08773 C 0.07057 0.09283 0.06745 0.08634 0.07018 0.09445 C 0.07083 0.09607 0.07305 0.09908 0.0737 0.1 C 0.07383 0.10139 0.07383 0.10301 0.07422 0.1044 C 0.07448 0.10556 0.075 0.10579 0.07539 0.10672 C 0.07604 0.1081 0.07656 0.10972 0.07708 0.11111 C 0.07799 0.11343 0.07812 0.11505 0.07943 0.11667 C 0.08034 0.11829 0.08138 0.12037 0.08281 0.1213 C 0.08568 0.12269 0.08424 0.12176 0.08672 0.12338 C 0.08958 0.13148 0.08607 0.12292 0.08958 0.12778 C 0.0944 0.13426 0.08984 0.13102 0.09362 0.13334 C 0.09505 0.13588 0.09596 0.1382 0.09766 0.14005 C 0.09818 0.14074 0.09883 0.14074 0.09935 0.14121 C 0.10234 0.14699 0.09844 0.14005 0.10221 0.14445 C 0.10273 0.14514 0.10286 0.14607 0.10338 0.14676 C 0.10417 0.14792 0.10482 0.14908 0.1056 0.15 C 0.10638 0.15093 0.10716 0.15139 0.10794 0.15232 C 0.10846 0.15301 0.10859 0.15417 0.10898 0.1544 C 0.11016 0.15579 0.11133 0.15625 0.1125 0.15695 C 0.11367 0.15718 0.11588 0.15787 0.11706 0.15903 C 0.12279 0.16459 0.11406 0.15764 0.12109 0.16343 C 0.12161 0.16389 0.12226 0.16412 0.12279 0.16459 C 0.12474 0.16621 0.12513 0.1669 0.12682 0.16898 C 0.12773 0.17431 0.12695 0.17107 0.12904 0.17685 C 0.12943 0.17801 0.12956 0.17963 0.13021 0.18009 C 0.13164 0.18148 0.1332 0.18148 0.13476 0.18241 C 0.13542 0.18287 0.13594 0.1831 0.13659 0.18357 C 0.13763 0.18403 0.1388 0.18403 0.13997 0.18449 C 0.14167 0.18565 0.14336 0.18681 0.14518 0.18797 C 0.14622 0.18866 0.14752 0.18912 0.14844 0.19005 L 0.15312 0.19468 C 0.15377 0.19537 0.15456 0.1963 0.15534 0.19699 L 0.15703 0.19792 C 0.15755 0.19861 0.16029 0.20278 0.16107 0.20347 C 0.16172 0.20417 0.16224 0.2044 0.16276 0.20463 C 0.16367 0.20533 0.16471 0.20625 0.16562 0.20695 C 0.16745 0.20787 0.16901 0.20857 0.17083 0.20903 C 0.17422 0.21019 0.18021 0.21065 0.18333 0.21134 C 0.1862 0.21181 0.18763 0.2125 0.19023 0.21366 C 0.19101 0.21459 0.1918 0.21597 0.19258 0.2169 C 0.19401 0.21875 0.19557 0.21991 0.19713 0.22153 C 0.19792 0.22199 0.19857 0.22292 0.19948 0.22361 C 0.20143 0.225 0.20469 0.22732 0.2069 0.22801 C 0.20807 0.22871 0.2095 0.22871 0.21081 0.22917 C 0.21549 0.2338 0.21081 0.2294 0.21536 0.23264 C 0.21575 0.23287 0.21914 0.23565 0.21992 0.23588 C 0.22148 0.23634 0.22917 0.23797 0.23034 0.23797 L 0.2612 0.24144 C 0.26172 0.24167 0.26224 0.2419 0.26289 0.24259 C 0.26328 0.24306 0.26354 0.24445 0.26406 0.24468 C 0.26471 0.24537 0.26562 0.2456 0.26627 0.24584 C 0.26797 0.24746 0.27109 0.25093 0.27318 0.25162 C 0.28086 0.25324 0.27474 0.25162 0.2806 0.25371 C 0.28177 0.25417 0.28281 0.2544 0.28398 0.25463 C 0.28555 0.25556 0.28854 0.25718 0.28854 0.25741 C 0.30989 0.25579 0.30078 0.25579 0.31614 0.25579 " pathEditMode="relative" rAng="0" ptsTypes="AAAAAAAAAAAAAAAAAAAAAAAAAAAAAAAAAAAAAAAAAAAAAAAAAAAAAAAAAAAAAA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Skrzypu skrzyp na mrozie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34" y="2623647"/>
            <a:ext cx="2033016" cy="3154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100">
            <a:off x="4144501" y="4909485"/>
            <a:ext cx="1004981" cy="8849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34" y1="54802" x2="53234" y2="54802"/>
                        <a14:foregroundMark x1="67164" y1="38983" x2="67164" y2="38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519">
            <a:off x="7122358" y="4955204"/>
            <a:ext cx="1079409" cy="950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38670C-F613-44C1-B894-188FF115C4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37" y="2509706"/>
            <a:ext cx="2033017" cy="19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Lepimy bałwanka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3" b="93925" l="9831" r="89888">
                        <a14:foregroundMark x1="31180" y1="93925" x2="31180" y2="93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794280" cy="45616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77" b="93925" l="9551" r="89888">
                        <a14:foregroundMark x1="33146" y1="7710" x2="33146" y2="7710"/>
                        <a14:foregroundMark x1="35955" y1="24766" x2="35955" y2="24766"/>
                        <a14:foregroundMark x1="47472" y1="24766" x2="47472" y2="24766"/>
                        <a14:foregroundMark x1="47472" y1="30607" x2="47472" y2="30607"/>
                        <a14:foregroundMark x1="37079" y1="30607" x2="37079" y2="30607"/>
                        <a14:foregroundMark x1="39326" y1="31075" x2="39326" y2="31075"/>
                        <a14:foregroundMark x1="44663" y1="31075" x2="44663" y2="31075"/>
                        <a14:foregroundMark x1="43539" y1="31075" x2="43539" y2="31075"/>
                        <a14:foregroundMark x1="40169" y1="52336" x2="40169" y2="52336"/>
                        <a14:foregroundMark x1="40169" y1="56075" x2="40169" y2="56075"/>
                        <a14:foregroundMark x1="34270" y1="93925" x2="34270" y2="93925"/>
                        <a14:foregroundMark x1="77809" y1="16355" x2="77809" y2="16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808618" cy="4578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06F556-1DAE-454F-9688-DC9CBD9D9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2476501"/>
            <a:ext cx="2098285" cy="1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Tupu tup po śniegu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5" b="92271" l="9689" r="88927">
                        <a14:foregroundMark x1="43599" y1="7005" x2="43599" y2="7005"/>
                        <a14:foregroundMark x1="38062" y1="89855" x2="38062" y2="89855"/>
                        <a14:foregroundMark x1="39446" y1="92512" x2="39446" y2="92512"/>
                        <a14:foregroundMark x1="45329" y1="3865" x2="45329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2678097"/>
            <a:ext cx="2202180" cy="3154680"/>
          </a:xfrm>
          <a:prstGeom prst="rect">
            <a:avLst/>
          </a:prstGeom>
        </p:spPr>
      </p:pic>
      <p:pic>
        <p:nvPicPr>
          <p:cNvPr id="11" name="Obraz 10" descr="Obraz zawierający kastet&#10;&#10;Opis wygenerowany automatycznie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2386821" y="4663540"/>
            <a:ext cx="1651948" cy="1389429"/>
          </a:xfrm>
          <a:prstGeom prst="rect">
            <a:avLst/>
          </a:prstGeom>
        </p:spPr>
      </p:pic>
      <p:pic>
        <p:nvPicPr>
          <p:cNvPr id="12" name="Obraz 11" descr="Obraz zawierający kastet&#10;&#10;Opis wygenerowany automatycznie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4653312" y="4525798"/>
            <a:ext cx="1651948" cy="1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bezkręgowce, zwierzę, robak&#10;&#10;Opis wygenerowany automatycznie">
            <a:extLst>
              <a:ext uri="{FF2B5EF4-FFF2-40B4-BE49-F238E27FC236}">
                <a16:creationId xmlns:a16="http://schemas.microsoft.com/office/drawing/2014/main" id="{8718873D-A63F-4889-82CD-5CA3DE8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3144" l="9953" r="89810">
                        <a14:foregroundMark x1="9953" y1="57683" x2="9953" y2="57683"/>
                        <a14:foregroundMark x1="84360" y1="89835" x2="84360" y2="89835"/>
                        <a14:foregroundMark x1="87204" y1="93144" x2="87204" y2="9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2" y="2064020"/>
            <a:ext cx="3215640" cy="32232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 sankach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09" y="5812802"/>
            <a:ext cx="2971676" cy="4204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17" y="5859196"/>
            <a:ext cx="2643784" cy="3740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835">
            <a:off x="3906638" y="5359081"/>
            <a:ext cx="2993390" cy="4235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327951F-5796-4B46-9690-C63B9D9C7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131">
            <a:off x="6564520" y="1913260"/>
            <a:ext cx="953319" cy="984406"/>
          </a:xfrm>
          <a:prstGeom prst="rect">
            <a:avLst/>
          </a:prstGeom>
        </p:spPr>
      </p:pic>
      <p:pic>
        <p:nvPicPr>
          <p:cNvPr id="8" name="Obraz 7" descr="Obraz zawierający clipart&#10;&#10;Opis wygenerowany automatycznie">
            <a:extLst>
              <a:ext uri="{FF2B5EF4-FFF2-40B4-BE49-F238E27FC236}">
                <a16:creationId xmlns:a16="http://schemas.microsoft.com/office/drawing/2014/main" id="{01539EF9-6F17-4C7E-8E96-27AD9E174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0" b="93204" l="9910" r="96096">
                        <a14:foregroundMark x1="43844" y1="7120" x2="43844" y2="7120"/>
                        <a14:foregroundMark x1="89489" y1="84142" x2="89489" y2="84142"/>
                        <a14:foregroundMark x1="90991" y1="93204" x2="90991" y2="93204"/>
                        <a14:foregroundMark x1="96096" y1="83819" x2="96096" y2="83819"/>
                        <a14:foregroundMark x1="19219" y1="31392" x2="19219" y2="31392"/>
                        <a14:foregroundMark x1="19820" y1="42071" x2="19820" y2="42071"/>
                        <a14:foregroundMark x1="18318" y1="49515" x2="18318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8" y="2105610"/>
            <a:ext cx="2537460" cy="23545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E75167B-1C4F-460C-B045-2BC19108B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063">
            <a:off x="5943849" y="1942195"/>
            <a:ext cx="953319" cy="9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00023 C 0.00195 0.00278 0.00417 0.00533 0.00612 0.00857 C 0.01406 0.02292 0.00325 0.00926 0.01133 0.01875 C 0.01237 0.02176 0.01315 0.02431 0.01471 0.02662 C 0.01562 0.02755 0.01667 0.02778 0.01758 0.02871 C 0.01823 0.0294 0.01875 0.03033 0.0194 0.03102 C 0.01992 0.03148 0.02044 0.03148 0.02096 0.03218 C 0.02604 0.03704 0.02174 0.03449 0.02669 0.03658 C 0.02734 0.03727 0.02786 0.0382 0.02851 0.03866 C 0.02956 0.03982 0.0319 0.04097 0.0319 0.04121 C 0.03268 0.04259 0.0332 0.04445 0.03424 0.0456 L 0.0388 0.05 C 0.03906 0.05116 0.03932 0.05255 0.03997 0.05324 C 0.04049 0.05417 0.04141 0.05394 0.04219 0.05417 C 0.04297 0.05486 0.04375 0.05579 0.04453 0.05672 C 0.04505 0.05718 0.0457 0.05718 0.04609 0.05764 C 0.04661 0.0588 0.04687 0.05996 0.04739 0.06111 C 0.05065 0.06736 0.04752 0.05857 0.05078 0.06667 C 0.05677 0.08172 0.05026 0.06829 0.05469 0.0757 C 0.05599 0.07732 0.05664 0.07986 0.0582 0.08102 C 0.05911 0.08172 0.06002 0.08172 0.06107 0.08218 C 0.06627 0.08727 0.06393 0.08565 0.06797 0.08773 C 0.07057 0.09283 0.06745 0.08634 0.07018 0.09445 C 0.07083 0.09607 0.07305 0.09908 0.0737 0.1 C 0.07383 0.10139 0.07383 0.10301 0.07422 0.1044 C 0.07448 0.10556 0.075 0.10579 0.07539 0.10672 C 0.07604 0.1081 0.07656 0.10972 0.07708 0.11111 C 0.07799 0.11343 0.07812 0.11505 0.07943 0.11667 C 0.08034 0.11829 0.08138 0.12037 0.08281 0.1213 C 0.08568 0.12269 0.08424 0.12176 0.08672 0.12338 C 0.08958 0.13148 0.08607 0.12292 0.08958 0.12778 C 0.0944 0.13426 0.08984 0.13102 0.09362 0.13334 C 0.09505 0.13588 0.09596 0.1382 0.09766 0.14005 C 0.09818 0.14074 0.09883 0.14074 0.09935 0.14121 C 0.10234 0.14699 0.09844 0.14005 0.10221 0.14445 C 0.10273 0.14514 0.10286 0.14607 0.10338 0.14676 C 0.10417 0.14792 0.10482 0.14908 0.1056 0.15 C 0.10638 0.15093 0.10716 0.15139 0.10794 0.15232 C 0.10846 0.15301 0.10859 0.15417 0.10898 0.1544 C 0.11016 0.15579 0.11133 0.15625 0.1125 0.15695 C 0.11367 0.15718 0.11588 0.15787 0.11706 0.15903 C 0.12279 0.16459 0.11406 0.15764 0.12109 0.16343 C 0.12161 0.16389 0.12226 0.16412 0.12279 0.16459 C 0.12474 0.16621 0.12513 0.1669 0.12682 0.16898 C 0.12773 0.17431 0.12695 0.17107 0.12904 0.17685 C 0.12943 0.17801 0.12956 0.17963 0.13021 0.18009 C 0.13164 0.18148 0.1332 0.18148 0.13476 0.18241 C 0.13542 0.18287 0.13594 0.1831 0.13659 0.18357 C 0.13763 0.18403 0.1388 0.18403 0.13997 0.18449 C 0.14167 0.18565 0.14336 0.18681 0.14518 0.18797 C 0.14622 0.18866 0.14752 0.18912 0.14844 0.19005 L 0.15312 0.19468 C 0.15377 0.19537 0.15456 0.1963 0.15534 0.19699 L 0.15703 0.19792 C 0.15755 0.19861 0.16029 0.20278 0.16107 0.20347 C 0.16172 0.20417 0.16224 0.2044 0.16276 0.20463 C 0.16367 0.20533 0.16471 0.20625 0.16562 0.20695 C 0.16745 0.20787 0.16901 0.20857 0.17083 0.20903 C 0.17422 0.21019 0.18021 0.21065 0.18333 0.21134 C 0.1862 0.21181 0.18763 0.2125 0.19023 0.21366 C 0.19101 0.21459 0.1918 0.21597 0.19258 0.2169 C 0.19401 0.21875 0.19557 0.21991 0.19713 0.22153 C 0.19792 0.22199 0.19857 0.22292 0.19948 0.22361 C 0.20143 0.225 0.20469 0.22732 0.2069 0.22801 C 0.20807 0.22871 0.2095 0.22871 0.21081 0.22917 C 0.21549 0.2338 0.21081 0.2294 0.21536 0.23264 C 0.21575 0.23287 0.21914 0.23565 0.21992 0.23588 C 0.22148 0.23634 0.22917 0.23797 0.23034 0.23797 L 0.2612 0.24144 C 0.26172 0.24167 0.26224 0.2419 0.26289 0.24259 C 0.26328 0.24306 0.26354 0.24445 0.26406 0.24468 C 0.26471 0.24537 0.26562 0.2456 0.26627 0.24584 C 0.26797 0.24746 0.27109 0.25093 0.27318 0.25162 C 0.28086 0.25324 0.27474 0.25162 0.2806 0.25371 C 0.28177 0.25417 0.28281 0.2544 0.28398 0.25463 C 0.28555 0.25556 0.28854 0.25718 0.28854 0.25741 C 0.30989 0.25579 0.30078 0.25579 0.31614 0.25579 " pathEditMode="relative" rAng="0" ptsTypes="AAAAAAAAAAAAAAAAAAAAAAAAAAAAAAAAAAAAAAAAAAAAAAAAAAAAAAAAAAAAAA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Skrzypu skrzyp na mrozie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34" y="2623647"/>
            <a:ext cx="2033016" cy="3154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100">
            <a:off x="4144501" y="4909485"/>
            <a:ext cx="1004981" cy="8849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34" y1="54802" x2="53234" y2="54802"/>
                        <a14:foregroundMark x1="67164" y1="38983" x2="67164" y2="38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519">
            <a:off x="7122358" y="4955204"/>
            <a:ext cx="1079409" cy="950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38670C-F613-44C1-B894-188FF115C4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37" y="2509706"/>
            <a:ext cx="2033017" cy="19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Lepimy bałwanka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3" b="93925" l="9831" r="89888">
                        <a14:foregroundMark x1="31180" y1="93925" x2="31180" y2="93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794280" cy="45616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77" b="93925" l="9551" r="89888">
                        <a14:foregroundMark x1="33146" y1="7710" x2="33146" y2="7710"/>
                        <a14:foregroundMark x1="35955" y1="24766" x2="35955" y2="24766"/>
                        <a14:foregroundMark x1="47472" y1="24766" x2="47472" y2="24766"/>
                        <a14:foregroundMark x1="47472" y1="30607" x2="47472" y2="30607"/>
                        <a14:foregroundMark x1="37079" y1="30607" x2="37079" y2="30607"/>
                        <a14:foregroundMark x1="39326" y1="31075" x2="39326" y2="31075"/>
                        <a14:foregroundMark x1="44663" y1="31075" x2="44663" y2="31075"/>
                        <a14:foregroundMark x1="43539" y1="31075" x2="43539" y2="31075"/>
                        <a14:foregroundMark x1="40169" y1="52336" x2="40169" y2="52336"/>
                        <a14:foregroundMark x1="40169" y1="56075" x2="40169" y2="56075"/>
                        <a14:foregroundMark x1="34270" y1="93925" x2="34270" y2="93925"/>
                        <a14:foregroundMark x1="77809" y1="16355" x2="77809" y2="16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808618" cy="4578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06F556-1DAE-454F-9688-DC9CBD9D9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2476501"/>
            <a:ext cx="2098285" cy="1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6826C-A312-4787-8905-A3F6B211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92801"/>
          </a:xfrm>
        </p:spPr>
        <p:txBody>
          <a:bodyPr>
            <a:normAutofit/>
          </a:bodyPr>
          <a:lstStyle/>
          <a:p>
            <a:r>
              <a:rPr lang="pl-PL" sz="2000" dirty="0"/>
              <a:t>Piosenka: Tupu tup po śniegu - https://www.youtube.com/watch?v=K9Ouv7av1KM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Znaki graficzne: </a:t>
            </a:r>
            <a:r>
              <a:rPr lang="pl-PL" sz="2000" dirty="0" err="1"/>
              <a:t>Boardmaker</a:t>
            </a:r>
            <a:r>
              <a:rPr lang="pl-PL" sz="2000" dirty="0"/>
              <a:t> (</a:t>
            </a:r>
            <a:r>
              <a:rPr lang="pl-PL" sz="2000" dirty="0" err="1"/>
              <a:t>Mayer</a:t>
            </a:r>
            <a:r>
              <a:rPr lang="pl-PL" sz="2000" dirty="0"/>
              <a:t>-Johnson)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Zdjęcia: </a:t>
            </a:r>
            <a:br>
              <a:rPr lang="pl-PL" sz="2000" dirty="0"/>
            </a:br>
            <a:r>
              <a:rPr lang="pl-PL" sz="2000" dirty="0"/>
              <a:t>https://www.959chfm.com/2017/01/16/calgary-just-got-dead-winter/</a:t>
            </a:r>
            <a:br>
              <a:rPr lang="pl-PL" sz="2000" dirty="0"/>
            </a:br>
            <a:r>
              <a:rPr lang="pl-PL" sz="2000" dirty="0"/>
              <a:t>http://newgreen.pl/dokarmianie-ptakow-zima/</a:t>
            </a:r>
            <a:br>
              <a:rPr lang="pl-PL" sz="2000" dirty="0"/>
            </a:br>
            <a:r>
              <a:rPr lang="pl-PL" sz="2000" dirty="0"/>
              <a:t>http://www.dzieciakowelove.pl/dziecieca-kurtka-zimowa-jaka-wybrac/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Opracowanie: </a:t>
            </a:r>
            <a:r>
              <a:rPr lang="pl-PL" sz="2000"/>
              <a:t>Kasia Majewska</a:t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031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D543A-B473-4F40-880A-CCE8B7BC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Zamroziła wodę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F7777E-2869-4A86-8505-A73458BD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9" y="2478480"/>
            <a:ext cx="6161334" cy="401439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6BF404F-BBB3-4503-BAF6-6C7F471C3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38" y="2231539"/>
            <a:ext cx="6006605" cy="42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6248AA-9E1B-4ACC-BAF3-EE8C6C4C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Staw przykryła lodem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DF854AA-4E17-4AD1-BABB-567F4211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6" y="1690688"/>
            <a:ext cx="6427694" cy="51091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4D73E5B-614D-4711-8EB2-9226C7E4D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7" y="1690687"/>
            <a:ext cx="6427693" cy="51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Tupu tup po śniegu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5" b="92271" l="9689" r="88927">
                        <a14:foregroundMark x1="43599" y1="7005" x2="43599" y2="7005"/>
                        <a14:foregroundMark x1="38062" y1="89855" x2="38062" y2="89855"/>
                        <a14:foregroundMark x1="39446" y1="92512" x2="39446" y2="92512"/>
                        <a14:foregroundMark x1="45329" y1="3865" x2="45329" y2="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2678097"/>
            <a:ext cx="2202180" cy="3154680"/>
          </a:xfrm>
          <a:prstGeom prst="rect">
            <a:avLst/>
          </a:prstGeom>
        </p:spPr>
      </p:pic>
      <p:pic>
        <p:nvPicPr>
          <p:cNvPr id="11" name="Obraz 10" descr="Obraz zawierający kastet&#10;&#10;Opis wygenerowany automatycznie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2386821" y="4663540"/>
            <a:ext cx="1651948" cy="1389429"/>
          </a:xfrm>
          <a:prstGeom prst="rect">
            <a:avLst/>
          </a:prstGeom>
        </p:spPr>
      </p:pic>
      <p:pic>
        <p:nvPicPr>
          <p:cNvPr id="12" name="Obraz 11" descr="Obraz zawierający kastet&#10;&#10;Opis wygenerowany automatycznie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89862" l="7364" r="96124">
                        <a14:foregroundMark x1="28682" y1="76267" x2="28682" y2="76267"/>
                        <a14:foregroundMark x1="7558" y1="67281" x2="7558" y2="67281"/>
                        <a14:foregroundMark x1="24419" y1="54608" x2="24419" y2="54608"/>
                        <a14:foregroundMark x1="63566" y1="17972" x2="63566" y2="17972"/>
                        <a14:foregroundMark x1="84690" y1="30184" x2="84690" y2="30184"/>
                        <a14:foregroundMark x1="96124" y1="23272" x2="96124" y2="23272"/>
                        <a14:foregroundMark x1="63178" y1="44240" x2="63178" y2="44240"/>
                        <a14:foregroundMark x1="44961" y1="35945" x2="44961" y2="35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05">
            <a:off x="4653312" y="4525798"/>
            <a:ext cx="1651948" cy="1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bezkręgowce, zwierzę, robak&#10;&#10;Opis wygenerowany automatycznie">
            <a:extLst>
              <a:ext uri="{FF2B5EF4-FFF2-40B4-BE49-F238E27FC236}">
                <a16:creationId xmlns:a16="http://schemas.microsoft.com/office/drawing/2014/main" id="{8718873D-A63F-4889-82CD-5CA3DE86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3144" l="9953" r="89810">
                        <a14:foregroundMark x1="9953" y1="57683" x2="9953" y2="57683"/>
                        <a14:foregroundMark x1="84360" y1="89835" x2="84360" y2="89835"/>
                        <a14:foregroundMark x1="87204" y1="93144" x2="87204" y2="9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42" y="2064020"/>
            <a:ext cx="3215640" cy="32232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dzeń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 sankach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09" y="5812802"/>
            <a:ext cx="2971676" cy="4204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17" y="5859196"/>
            <a:ext cx="2643784" cy="3740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835">
            <a:off x="3906638" y="5359081"/>
            <a:ext cx="2993390" cy="4235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327951F-5796-4B46-9690-C63B9D9C7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8131">
            <a:off x="6564520" y="1913260"/>
            <a:ext cx="953319" cy="984406"/>
          </a:xfrm>
          <a:prstGeom prst="rect">
            <a:avLst/>
          </a:prstGeom>
        </p:spPr>
      </p:pic>
      <p:pic>
        <p:nvPicPr>
          <p:cNvPr id="8" name="Obraz 7" descr="Obraz zawierający clipart&#10;&#10;Opis wygenerowany automatycznie">
            <a:extLst>
              <a:ext uri="{FF2B5EF4-FFF2-40B4-BE49-F238E27FC236}">
                <a16:creationId xmlns:a16="http://schemas.microsoft.com/office/drawing/2014/main" id="{01539EF9-6F17-4C7E-8E96-27AD9E174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0" b="93204" l="9910" r="96096">
                        <a14:foregroundMark x1="43844" y1="7120" x2="43844" y2="7120"/>
                        <a14:foregroundMark x1="89489" y1="84142" x2="89489" y2="84142"/>
                        <a14:foregroundMark x1="90991" y1="93204" x2="90991" y2="93204"/>
                        <a14:foregroundMark x1="96096" y1="83819" x2="96096" y2="83819"/>
                        <a14:foregroundMark x1="19219" y1="31392" x2="19219" y2="31392"/>
                        <a14:foregroundMark x1="19820" y1="42071" x2="19820" y2="42071"/>
                        <a14:foregroundMark x1="18318" y1="49515" x2="18318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8" y="2105610"/>
            <a:ext cx="2537460" cy="23545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E75167B-1C4F-460C-B045-2BC19108B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5" b="92105" l="9783" r="89946">
                        <a14:foregroundMark x1="55435" y1="7368" x2="55435" y2="7368"/>
                        <a14:foregroundMark x1="66304" y1="92105" x2="66304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063">
            <a:off x="5943849" y="1942195"/>
            <a:ext cx="953319" cy="9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00023 C 0.00195 0.00278 0.00417 0.00533 0.00612 0.00857 C 0.01406 0.02292 0.00325 0.00926 0.01133 0.01875 C 0.01237 0.02176 0.01315 0.02431 0.01471 0.02662 C 0.01562 0.02755 0.01667 0.02778 0.01758 0.02871 C 0.01823 0.0294 0.01875 0.03033 0.0194 0.03102 C 0.01992 0.03148 0.02044 0.03148 0.02096 0.03218 C 0.02604 0.03704 0.02174 0.03449 0.02669 0.03658 C 0.02734 0.03727 0.02786 0.0382 0.02851 0.03866 C 0.02956 0.03982 0.0319 0.04097 0.0319 0.04121 C 0.03268 0.04259 0.0332 0.04445 0.03424 0.0456 L 0.0388 0.05 C 0.03906 0.05116 0.03932 0.05255 0.03997 0.05324 C 0.04049 0.05417 0.04141 0.05394 0.04219 0.05417 C 0.04297 0.05486 0.04375 0.05579 0.04453 0.05672 C 0.04505 0.05718 0.0457 0.05718 0.04609 0.05764 C 0.04661 0.0588 0.04687 0.05996 0.04739 0.06111 C 0.05065 0.06736 0.04752 0.05857 0.05078 0.06667 C 0.05677 0.08172 0.05026 0.06829 0.05469 0.0757 C 0.05599 0.07732 0.05664 0.07986 0.0582 0.08102 C 0.05911 0.08172 0.06002 0.08172 0.06107 0.08218 C 0.06627 0.08727 0.06393 0.08565 0.06797 0.08773 C 0.07057 0.09283 0.06745 0.08634 0.07018 0.09445 C 0.07083 0.09607 0.07305 0.09908 0.0737 0.1 C 0.07383 0.10139 0.07383 0.10301 0.07422 0.1044 C 0.07448 0.10556 0.075 0.10579 0.07539 0.10672 C 0.07604 0.1081 0.07656 0.10972 0.07708 0.11111 C 0.07799 0.11343 0.07812 0.11505 0.07943 0.11667 C 0.08034 0.11829 0.08138 0.12037 0.08281 0.1213 C 0.08568 0.12269 0.08424 0.12176 0.08672 0.12338 C 0.08958 0.13148 0.08607 0.12292 0.08958 0.12778 C 0.0944 0.13426 0.08984 0.13102 0.09362 0.13334 C 0.09505 0.13588 0.09596 0.1382 0.09766 0.14005 C 0.09818 0.14074 0.09883 0.14074 0.09935 0.14121 C 0.10234 0.14699 0.09844 0.14005 0.10221 0.14445 C 0.10273 0.14514 0.10286 0.14607 0.10338 0.14676 C 0.10417 0.14792 0.10482 0.14908 0.1056 0.15 C 0.10638 0.15093 0.10716 0.15139 0.10794 0.15232 C 0.10846 0.15301 0.10859 0.15417 0.10898 0.1544 C 0.11016 0.15579 0.11133 0.15625 0.1125 0.15695 C 0.11367 0.15718 0.11588 0.15787 0.11706 0.15903 C 0.12279 0.16459 0.11406 0.15764 0.12109 0.16343 C 0.12161 0.16389 0.12226 0.16412 0.12279 0.16459 C 0.12474 0.16621 0.12513 0.1669 0.12682 0.16898 C 0.12773 0.17431 0.12695 0.17107 0.12904 0.17685 C 0.12943 0.17801 0.12956 0.17963 0.13021 0.18009 C 0.13164 0.18148 0.1332 0.18148 0.13476 0.18241 C 0.13542 0.18287 0.13594 0.1831 0.13659 0.18357 C 0.13763 0.18403 0.1388 0.18403 0.13997 0.18449 C 0.14167 0.18565 0.14336 0.18681 0.14518 0.18797 C 0.14622 0.18866 0.14752 0.18912 0.14844 0.19005 L 0.15312 0.19468 C 0.15377 0.19537 0.15456 0.1963 0.15534 0.19699 L 0.15703 0.19792 C 0.15755 0.19861 0.16029 0.20278 0.16107 0.20347 C 0.16172 0.20417 0.16224 0.2044 0.16276 0.20463 C 0.16367 0.20533 0.16471 0.20625 0.16562 0.20695 C 0.16745 0.20787 0.16901 0.20857 0.17083 0.20903 C 0.17422 0.21019 0.18021 0.21065 0.18333 0.21134 C 0.1862 0.21181 0.18763 0.2125 0.19023 0.21366 C 0.19101 0.21459 0.1918 0.21597 0.19258 0.2169 C 0.19401 0.21875 0.19557 0.21991 0.19713 0.22153 C 0.19792 0.22199 0.19857 0.22292 0.19948 0.22361 C 0.20143 0.225 0.20469 0.22732 0.2069 0.22801 C 0.20807 0.22871 0.2095 0.22871 0.21081 0.22917 C 0.21549 0.2338 0.21081 0.2294 0.21536 0.23264 C 0.21575 0.23287 0.21914 0.23565 0.21992 0.23588 C 0.22148 0.23634 0.22917 0.23797 0.23034 0.23797 L 0.2612 0.24144 C 0.26172 0.24167 0.26224 0.2419 0.26289 0.24259 C 0.26328 0.24306 0.26354 0.24445 0.26406 0.24468 C 0.26471 0.24537 0.26562 0.2456 0.26627 0.24584 C 0.26797 0.24746 0.27109 0.25093 0.27318 0.25162 C 0.28086 0.25324 0.27474 0.25162 0.2806 0.25371 C 0.28177 0.25417 0.28281 0.2544 0.28398 0.25463 C 0.28555 0.25556 0.28854 0.25718 0.28854 0.25741 C 0.30989 0.25579 0.30078 0.25579 0.31614 0.25579 " pathEditMode="relative" rAng="0" ptsTypes="AAAAAAAAAAAAAAAAAAAAAAAAAAAAAAAAAAAAAAAAAAAAAAAAAAAAAAAAAAAAAA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Skrzypu skrzyp na mrozie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02F35-F6FA-4E17-B48B-DD0BCA46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34" y="2623647"/>
            <a:ext cx="2033016" cy="3154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100">
            <a:off x="4144501" y="4909485"/>
            <a:ext cx="1004981" cy="8849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234" y1="54802" x2="53234" y2="54802"/>
                        <a14:foregroundMark x1="67164" y1="38983" x2="67164" y2="38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519">
            <a:off x="7122358" y="4955204"/>
            <a:ext cx="1079409" cy="950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38670C-F613-44C1-B894-188FF115C4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37" y="2509706"/>
            <a:ext cx="2033017" cy="19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E4836-359B-45FF-9DB6-621F8600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Lepimy bałwanka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765DD3-BBB7-4664-8C6F-5977DDA8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4" y="5778327"/>
            <a:ext cx="3985260" cy="563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D2E81E-F6C7-48FA-8BDB-D77CFE38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46" y="5812802"/>
            <a:ext cx="3985260" cy="563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D10DAE-AB4C-49E8-B2C0-10684D6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7838" l="5736" r="92543">
                        <a14:foregroundMark x1="5927" y1="29730" x2="5927" y2="29730"/>
                        <a14:foregroundMark x1="92543" y1="39189" x2="92543" y2="3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5757335"/>
            <a:ext cx="3985260" cy="5638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E2D1E0-9396-4C89-8F80-BAE0149BB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3" b="93925" l="9831" r="89888">
                        <a14:foregroundMark x1="31180" y1="93925" x2="31180" y2="93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794280" cy="456166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C6B0352-2664-4C93-A7F9-36DD611B8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77" b="93925" l="9551" r="89888">
                        <a14:foregroundMark x1="33146" y1="7710" x2="33146" y2="7710"/>
                        <a14:foregroundMark x1="35955" y1="24766" x2="35955" y2="24766"/>
                        <a14:foregroundMark x1="47472" y1="24766" x2="47472" y2="24766"/>
                        <a14:foregroundMark x1="47472" y1="30607" x2="47472" y2="30607"/>
                        <a14:foregroundMark x1="37079" y1="30607" x2="37079" y2="30607"/>
                        <a14:foregroundMark x1="39326" y1="31075" x2="39326" y2="31075"/>
                        <a14:foregroundMark x1="44663" y1="31075" x2="44663" y2="31075"/>
                        <a14:foregroundMark x1="43539" y1="31075" x2="43539" y2="31075"/>
                        <a14:foregroundMark x1="40169" y1="52336" x2="40169" y2="52336"/>
                        <a14:foregroundMark x1="40169" y1="56075" x2="40169" y2="56075"/>
                        <a14:foregroundMark x1="34270" y1="93925" x2="34270" y2="93925"/>
                        <a14:foregroundMark x1="77809" y1="16355" x2="77809" y2="16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66" y="1533075"/>
            <a:ext cx="3808618" cy="4578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06F556-1DAE-454F-9688-DC9CBD9D9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2476501"/>
            <a:ext cx="2098285" cy="1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/>
    </mc:Choice>
    <mc:Fallback xmlns="">
      <p:transition spd="slow" advTm="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161</Words>
  <Application>Microsoft Office PowerPoint</Application>
  <PresentationFormat>Panoramiczny</PresentationFormat>
  <Paragraphs>36</Paragraphs>
  <Slides>38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Impact</vt:lpstr>
      <vt:lpstr>Motyw pakietu Office</vt:lpstr>
      <vt:lpstr>Prezentacja programu PowerPoint</vt:lpstr>
      <vt:lpstr>Przyszła zima biała</vt:lpstr>
      <vt:lpstr>Śniegu nasypała</vt:lpstr>
      <vt:lpstr>Zamroziła wodę</vt:lpstr>
      <vt:lpstr>Staw przykryła lodem</vt:lpstr>
      <vt:lpstr>Tupu tup po śniegu</vt:lpstr>
      <vt:lpstr>Dzeń, dzeń, dzeń na sankach</vt:lpstr>
      <vt:lpstr>Skrzypu skrzyp na mrozie</vt:lpstr>
      <vt:lpstr>Lepimy bałwanka</vt:lpstr>
      <vt:lpstr>Tupu tup po śniegu</vt:lpstr>
      <vt:lpstr>Dzeń, dzeń, dzeń na sankach</vt:lpstr>
      <vt:lpstr>Skrzypu skrzyp na mrozie</vt:lpstr>
      <vt:lpstr>Lepimy bałwanka</vt:lpstr>
      <vt:lpstr>Prezentacja programu PowerPoint</vt:lpstr>
      <vt:lpstr>Kraczą głośno wrony</vt:lpstr>
      <vt:lpstr>Marzną nam ogony</vt:lpstr>
      <vt:lpstr>Mamy pusto w brzuszku</vt:lpstr>
      <vt:lpstr>Dajcie nam okruszków</vt:lpstr>
      <vt:lpstr>Tupu tup po śniegu</vt:lpstr>
      <vt:lpstr>Dzeń, dzeń, dzeń na sankach</vt:lpstr>
      <vt:lpstr>Skrzypu skrzyp na mrozie</vt:lpstr>
      <vt:lpstr>Lepimy bałwanka</vt:lpstr>
      <vt:lpstr>Tupu tup po śniegu</vt:lpstr>
      <vt:lpstr>Dzeń, dzeń, dzeń na sankach</vt:lpstr>
      <vt:lpstr>Skrzypu skrzyp na mrozie</vt:lpstr>
      <vt:lpstr>Lepimy bałwanka</vt:lpstr>
      <vt:lpstr>Prezentacja programu PowerPoint</vt:lpstr>
      <vt:lpstr>Ciepłe rękawiczki i wełniany szalik</vt:lpstr>
      <vt:lpstr>Białej mroźnej zimy nie boję się wcale</vt:lpstr>
      <vt:lpstr>Tupu tup po śniegu</vt:lpstr>
      <vt:lpstr>Dzeń, dzeń, dzeń na sankach</vt:lpstr>
      <vt:lpstr>Skrzypu skrzyp na mrozie</vt:lpstr>
      <vt:lpstr>Lepimy bałwanka</vt:lpstr>
      <vt:lpstr>Tupu tup po śniegu</vt:lpstr>
      <vt:lpstr>Dzeń, dzeń, dzeń na sankach</vt:lpstr>
      <vt:lpstr>Skrzypu skrzyp na mrozie</vt:lpstr>
      <vt:lpstr>Lepimy bałwanka</vt:lpstr>
      <vt:lpstr>Piosenka: Tupu tup po śniegu - https://www.youtube.com/watch?v=K9Ouv7av1KM  Znaki graficzne: Boardmaker (Mayer-Johnson)  Zdjęcia:  https://www.959chfm.com/2017/01/16/calgary-just-got-dead-winter/ http://newgreen.pl/dokarmianie-ptakow-zima/ http://www.dzieciakowelove.pl/dziecieca-kurtka-zimowa-jaka-wybrac/  Opracowanie: Kasia Majewska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18</cp:revision>
  <dcterms:created xsi:type="dcterms:W3CDTF">2018-11-14T20:54:06Z</dcterms:created>
  <dcterms:modified xsi:type="dcterms:W3CDTF">2018-11-19T22:31:27Z</dcterms:modified>
</cp:coreProperties>
</file>