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3E348-FA07-4BCE-9915-3B0CB48B7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B0B463-9764-47F1-94F0-7EE538483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D3FF4D-B2A8-4753-82D7-4D9926DF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B6C5D2-D206-4F19-8858-2C673476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C022DC-E224-4468-A701-9B7412A0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3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768917-64F1-40C9-8D02-61DF5503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064742-94B4-4849-B5E2-75F94D1CC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1A3403-C934-41D8-B92A-E505C891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168F68-EBBE-465A-A044-2FE6493F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5E8A40-20C9-47F8-A3FF-A79A108C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42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371C906-0B16-4792-9D47-26B40217F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A0A5C0-C8C1-4265-9E7C-B3381324F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2B21BE-C563-4F23-99E2-63E615F2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01CF05-628E-4EEB-BA46-5329FC73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7FBB0A-D589-460D-874E-57240876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01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37C7DD-1009-4011-8537-6EE37859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1F3214-03C3-4BFA-857A-61335E0FC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690F77-8177-49BD-BFC7-466EAC01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CA64EA-8FEC-409B-8D18-0411E848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7368FD-6A98-4012-9B93-BA7188E0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23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EAE5FB-31C8-43AC-857F-18442A32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0169E7-D31D-44D1-A965-D2F6C80A6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0A23C2-04B5-43F0-9A71-0E25C205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6D18B3-1819-4574-87BD-80707A7E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43FBB4-2693-480B-9228-54285D35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91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833DBA-ABD6-4EBC-9979-656A1997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DDD086-9105-46D9-B9CA-9969FBDE8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8B28B8-B245-4F5C-9B32-4B09854F6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7ADDFAF-F4A7-4EB1-898C-1F35DCBA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8DB885-4F7C-42F7-BE4B-CBD75E56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9C6C4D5-BE7B-4CCF-9C56-E279E871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64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DB196-E539-445F-9119-98EF2780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FCF510-615E-424F-99DB-D3E7DF9C7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FEF7FF-0946-4177-8573-3DCF52A42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BFCA24A-BFA2-4F5C-A17A-E9200F34B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06EF1E8-5C50-4D83-AD5D-3906572E6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1AD187F-C3F9-4C31-8C69-B797DAE7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94C3413-E5D7-4176-ABD5-7332E486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29FE788-A5FE-47E6-90C6-A6E77DCF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94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B44F49-EED7-4997-B30F-BA443F29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B339533-1154-4FE7-9260-629D9D45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DB3B0EB-8628-45DC-A188-B619352B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0F15CB1-6B4E-4407-95E6-B9DFD1A7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92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0CF8F23-4855-4514-A3DB-826A0B6E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95B740D-6820-4DE8-9FA6-C69A2263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69FCDED-7950-440D-B311-7C0EFF74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37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E4E659-E408-4B0E-8394-458D8BF6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7A4657-2E08-4A52-8A12-7F8055F0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F4C7423-BD77-4932-A03E-EB489455B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D4FEE1-A62A-40D0-9A40-C186E100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39989F-92CE-4C4A-8B00-214B6BE6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6D03B7-1D4D-42C4-BB86-03C0E780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36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53ED9-6FA6-4846-823F-C3AA6738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4CF1E64-B27C-4072-B2C5-4B19E19CF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BC2FCB-F54D-4856-A4D5-05A5DCA12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1704716-D59A-4B3D-A3CF-DB92EE07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B78E99-ECC1-4521-8C96-9F3B9FA2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7EC63-F639-4948-9B75-87C3036E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89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D06DE11-CF15-4DDF-B263-DEAD6C42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3B3F33-4CD2-4577-BB23-924D4001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1B769A-3AE9-4EAD-8D67-8035A3671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1C72-35C9-4D28-B6C3-9D52126328D5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D0C53F-C8A1-4B2E-877D-0BAC8410B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C1134F-6F35-4A4E-8A57-3FD043C4F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F65F-722B-4A0F-BB5E-DE8A58A629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35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kvIpOg6ib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FC2B42D-15E0-4168-8B01-98145DCB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Arial Black" panose="020B0A04020102020204" pitchFamily="34" charset="0"/>
              </a:rPr>
              <a:t>Ola </a:t>
            </a:r>
            <a:r>
              <a:rPr lang="en-US" kern="1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i</a:t>
            </a:r>
            <a:r>
              <a:rPr lang="en-US" kern="1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liście</a:t>
            </a:r>
            <a:endParaRPr lang="en-US" kern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14B09C-4D58-441D-A0EA-5C8EBB408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32" y="1697277"/>
            <a:ext cx="2364036" cy="4377846"/>
          </a:xfrm>
          <a:prstGeom prst="rect">
            <a:avLst/>
          </a:prstGeom>
        </p:spPr>
      </p:pic>
      <p:pic>
        <p:nvPicPr>
          <p:cNvPr id="5" name="Piosenki przedszkolaka - Ola i liście">
            <a:hlinkClick r:id="" action="ppaction://media"/>
            <a:extLst>
              <a:ext uri="{FF2B5EF4-FFF2-40B4-BE49-F238E27FC236}">
                <a16:creationId xmlns:a16="http://schemas.microsoft.com/office/drawing/2014/main" id="{D9F6FBBC-09EC-4948-A6E6-AF29221D3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834063B-2C37-4194-86D7-6B9CE283E8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03" y="3593591"/>
            <a:ext cx="1639773" cy="14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656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Obraz zawierający transport, broń, koło&#10;&#10;Opis wygenerowany przy wysokim poziomie pewności">
            <a:extLst>
              <a:ext uri="{FF2B5EF4-FFF2-40B4-BE49-F238E27FC236}">
                <a16:creationId xmlns:a16="http://schemas.microsoft.com/office/drawing/2014/main" id="{42F58061-F9EB-4F3C-A7BB-AED827F8C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181" y="1297452"/>
            <a:ext cx="1985106" cy="2131548"/>
          </a:xfrm>
          <a:prstGeom prst="rect">
            <a:avLst/>
          </a:prstGeom>
        </p:spPr>
      </p:pic>
      <p:pic>
        <p:nvPicPr>
          <p:cNvPr id="10" name="Obraz 9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7970416-1C21-4D59-923D-7E5F0EE6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0" y="4829322"/>
            <a:ext cx="3550920" cy="1783080"/>
          </a:xfrm>
          <a:prstGeom prst="rect">
            <a:avLst/>
          </a:prstGeom>
        </p:spPr>
      </p:pic>
      <p:pic>
        <p:nvPicPr>
          <p:cNvPr id="9" name="Obraz 8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8EBAA532-049F-4B08-B586-0D27E3803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48" y="4829322"/>
            <a:ext cx="3550920" cy="1783080"/>
          </a:xfrm>
          <a:prstGeom prst="rect">
            <a:avLst/>
          </a:prstGeom>
        </p:spPr>
      </p:pic>
      <p:pic>
        <p:nvPicPr>
          <p:cNvPr id="8" name="Obraz 7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3F180B80-FF3D-434F-8389-9C56AA41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6" y="4829322"/>
            <a:ext cx="3550920" cy="178308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259ABC7-10A7-413C-A9E6-69490976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Arial Black" panose="020B0A04020102020204" pitchFamily="34" charset="0"/>
              </a:rPr>
              <a:t>Poszła Ola na spacerek,</a:t>
            </a: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3600" dirty="0">
                <a:latin typeface="Arial Black" panose="020B0A04020102020204" pitchFamily="34" charset="0"/>
              </a:rPr>
              <a:t>na słoneczko, na wiaterek</a:t>
            </a:r>
          </a:p>
        </p:txBody>
      </p:sp>
      <p:pic>
        <p:nvPicPr>
          <p:cNvPr id="7" name="Obraz 6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01AB008-6DD3-465D-9DAE-DD97BB37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" y="4829322"/>
            <a:ext cx="3550920" cy="178308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2836BBD-BA30-410D-BEE5-4CB88B301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49" y="1348740"/>
            <a:ext cx="2714947" cy="218104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F37750A-5F5B-4438-B02F-454DEA9E9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1000" l="9259" r="89815">
                        <a14:foregroundMark x1="56944" y1="8000" x2="56944" y2="8000"/>
                        <a14:foregroundMark x1="37963" y1="91000" x2="37963" y2="91000"/>
                        <a14:foregroundMark x1="66204" y1="90500" x2="66204" y2="9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44" y="2776494"/>
            <a:ext cx="164592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13560"/>
      </p:ext>
    </p:extLst>
  </p:cSld>
  <p:clrMapOvr>
    <a:masterClrMapping/>
  </p:clrMapOvr>
  <p:transition spd="slow" advTm="83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0547 0.01922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6F7BEAAF-00DB-4F37-80F6-004B556D4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89620" l="8083" r="95612">
                        <a14:foregroundMark x1="8314" y1="56709" x2="8314" y2="56709"/>
                        <a14:foregroundMark x1="63048" y1="20759" x2="63048" y2="20759"/>
                        <a14:foregroundMark x1="73441" y1="62278" x2="73441" y2="62278"/>
                        <a14:foregroundMark x1="84758" y1="67089" x2="84758" y2="67089"/>
                        <a14:foregroundMark x1="76212" y1="26076" x2="76212" y2="26076"/>
                        <a14:foregroundMark x1="89376" y1="63544" x2="89376" y2="63544"/>
                        <a14:foregroundMark x1="87760" y1="59747" x2="87760" y2="59747"/>
                        <a14:foregroundMark x1="95612" y1="32152" x2="95612" y2="32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737">
            <a:off x="8791249" y="1100110"/>
            <a:ext cx="1523109" cy="1389441"/>
          </a:xfrm>
          <a:prstGeom prst="rect">
            <a:avLst/>
          </a:prstGeom>
        </p:spPr>
      </p:pic>
      <p:pic>
        <p:nvPicPr>
          <p:cNvPr id="18" name="Obraz 17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078D37CA-96DC-48FA-A03E-448916456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89620" l="8083" r="95612">
                        <a14:foregroundMark x1="8314" y1="56709" x2="8314" y2="56709"/>
                        <a14:foregroundMark x1="63048" y1="20759" x2="63048" y2="20759"/>
                        <a14:foregroundMark x1="73441" y1="62278" x2="73441" y2="62278"/>
                        <a14:foregroundMark x1="84758" y1="67089" x2="84758" y2="67089"/>
                        <a14:foregroundMark x1="76212" y1="26076" x2="76212" y2="26076"/>
                        <a14:foregroundMark x1="89376" y1="63544" x2="89376" y2="63544"/>
                        <a14:foregroundMark x1="87760" y1="59747" x2="87760" y2="59747"/>
                        <a14:foregroundMark x1="95612" y1="32152" x2="95612" y2="32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737">
            <a:off x="6524571" y="1081526"/>
            <a:ext cx="1129654" cy="1030516"/>
          </a:xfrm>
          <a:prstGeom prst="rect">
            <a:avLst/>
          </a:prstGeom>
        </p:spPr>
      </p:pic>
      <p:pic>
        <p:nvPicPr>
          <p:cNvPr id="17" name="Obraz 16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3785EAB6-F43A-42D4-9C22-F3067A067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89620" l="8083" r="95612">
                        <a14:foregroundMark x1="8314" y1="56709" x2="8314" y2="56709"/>
                        <a14:foregroundMark x1="63048" y1="20759" x2="63048" y2="20759"/>
                        <a14:foregroundMark x1="73441" y1="62278" x2="73441" y2="62278"/>
                        <a14:foregroundMark x1="84758" y1="67089" x2="84758" y2="67089"/>
                        <a14:foregroundMark x1="76212" y1="26076" x2="76212" y2="26076"/>
                        <a14:foregroundMark x1="89376" y1="63544" x2="89376" y2="63544"/>
                        <a14:foregroundMark x1="87760" y1="59747" x2="87760" y2="59747"/>
                        <a14:foregroundMark x1="95612" y1="32152" x2="95612" y2="32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4878">
            <a:off x="3710267" y="1296372"/>
            <a:ext cx="1523109" cy="1389441"/>
          </a:xfrm>
          <a:prstGeom prst="rect">
            <a:avLst/>
          </a:prstGeom>
        </p:spPr>
      </p:pic>
      <p:pic>
        <p:nvPicPr>
          <p:cNvPr id="10" name="Obraz 9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7970416-1C21-4D59-923D-7E5F0EE6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0" y="4829322"/>
            <a:ext cx="3550920" cy="1783080"/>
          </a:xfrm>
          <a:prstGeom prst="rect">
            <a:avLst/>
          </a:prstGeom>
        </p:spPr>
      </p:pic>
      <p:pic>
        <p:nvPicPr>
          <p:cNvPr id="9" name="Obraz 8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8EBAA532-049F-4B08-B586-0D27E3803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48" y="4829322"/>
            <a:ext cx="3550920" cy="1783080"/>
          </a:xfrm>
          <a:prstGeom prst="rect">
            <a:avLst/>
          </a:prstGeom>
        </p:spPr>
      </p:pic>
      <p:pic>
        <p:nvPicPr>
          <p:cNvPr id="8" name="Obraz 7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3F180B80-FF3D-434F-8389-9C56AA410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6" y="4829322"/>
            <a:ext cx="3550920" cy="178308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259ABC7-10A7-413C-A9E6-69490976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Arial Black" panose="020B0A04020102020204" pitchFamily="34" charset="0"/>
              </a:rPr>
              <a:t>A tu lecą jej na głowę</a:t>
            </a: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3600" dirty="0">
                <a:latin typeface="Arial Black" panose="020B0A04020102020204" pitchFamily="34" charset="0"/>
              </a:rPr>
              <a:t>liście złote i brązowe</a:t>
            </a:r>
          </a:p>
        </p:txBody>
      </p:sp>
      <p:pic>
        <p:nvPicPr>
          <p:cNvPr id="7" name="Obraz 6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01AB008-6DD3-465D-9DAE-DD97BB377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" y="4829322"/>
            <a:ext cx="3550920" cy="178308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F37750A-5F5B-4438-B02F-454DEA9E9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1000" l="9259" r="89815">
                        <a14:foregroundMark x1="56944" y1="8000" x2="56944" y2="8000"/>
                        <a14:foregroundMark x1="37963" y1="91000" x2="37963" y2="91000"/>
                        <a14:foregroundMark x1="66204" y1="90500" x2="66204" y2="9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28" y="2794782"/>
            <a:ext cx="1645920" cy="3048000"/>
          </a:xfrm>
          <a:prstGeom prst="rect">
            <a:avLst/>
          </a:prstGeom>
        </p:spPr>
      </p:pic>
      <p:pic>
        <p:nvPicPr>
          <p:cNvPr id="15" name="Obraz 14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F60E1F05-A18B-4A9E-8C64-DADDF922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89620" l="8083" r="95612">
                        <a14:foregroundMark x1="8314" y1="56709" x2="8314" y2="56709"/>
                        <a14:foregroundMark x1="63048" y1="20759" x2="63048" y2="20759"/>
                        <a14:foregroundMark x1="73441" y1="62278" x2="73441" y2="62278"/>
                        <a14:foregroundMark x1="84758" y1="67089" x2="84758" y2="67089"/>
                        <a14:foregroundMark x1="76212" y1="26076" x2="76212" y2="26076"/>
                        <a14:foregroundMark x1="89376" y1="63544" x2="89376" y2="63544"/>
                        <a14:foregroundMark x1="87760" y1="59747" x2="87760" y2="59747"/>
                        <a14:foregroundMark x1="95612" y1="32152" x2="95612" y2="32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737">
            <a:off x="1542989" y="762977"/>
            <a:ext cx="1295709" cy="11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3019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0.05996 L 0.01758 0.05996 C 0.00781 0.0875 0.01732 0.05949 0.01224 0.07593 C 0.01159 0.07801 0.01054 0.0801 0.01002 0.08241 C 0.00911 0.08635 0.00846 0.09051 0.00781 0.09445 L 0.00547 0.10649 C 0.00521 0.10949 0.00508 0.11274 0.00482 0.11574 C 0.0013 0.14375 0.00247 0.12848 0.00104 0.14514 C 0.00078 0.14815 0.00039 0.15139 0.00026 0.1544 C -0.00078 0.17199 -0.00078 0.18334 -0.00117 0.20255 C -0.00104 0.21528 -0.00091 0.22824 -0.00052 0.24121 C -0.00026 0.24746 0.00013 0.25486 0.00104 0.26111 C 0.00117 0.2625 0.00156 0.26366 0.00182 0.26505 C 0.00273 0.27107 0.00208 0.27084 0.00482 0.2757 C 0.00976 0.28473 0.00677 0.27824 0.01146 0.2838 C 0.01289 0.28542 0.01406 0.28727 0.01523 0.28912 C 0.01549 0.29051 0.01549 0.2919 0.01601 0.29306 C 0.01732 0.29584 0.01888 0.29584 0.02057 0.29699 C 0.02148 0.29792 0.02265 0.29861 0.02357 0.29977 C 0.02643 0.30348 0.02929 0.30718 0.03177 0.31181 C 0.03255 0.3132 0.03307 0.31482 0.03398 0.31574 C 0.04023 0.3213 0.04414 0.32014 0.0513 0.32107 C 0.05599 0.32061 0.0608 0.32061 0.06549 0.31968 C 0.06784 0.31922 0.07005 0.3176 0.07226 0.31713 C 0.07526 0.31644 0.07825 0.31621 0.08125 0.31574 C 0.08203 0.31528 0.08281 0.31482 0.08346 0.31436 C 0.08607 0.31343 0.08854 0.3132 0.09101 0.31181 C 0.09349 0.31019 0.09349 0.31019 0.09622 0.30903 C 0.09752 0.30857 0.09883 0.30834 0.1 0.30764 C 0.10286 0.30649 0.10351 0.30486 0.10677 0.30232 C 0.10924 0.30047 0.11041 0.30093 0.11354 0.29977 C 0.11432 0.29954 0.11497 0.29861 0.11575 0.29838 C 0.11745 0.29792 0.11927 0.29746 0.12096 0.29699 C 0.12969 0.2919 0.12526 0.29422 0.13971 0.29051 C 0.14922 0.28797 0.14323 0.28936 0.15781 0.28635 L 0.17955 0.28774 C 0.18177 0.28797 0.18411 0.28797 0.18633 0.28912 C 0.20729 0.3007 0.18034 0.29051 0.19531 0.29584 C 0.19609 0.29653 0.19674 0.29769 0.19752 0.29838 C 0.19844 0.29908 0.19961 0.29885 0.20052 0.29977 C 0.20221 0.30139 0.20469 0.3088 0.20573 0.31042 C 0.20638 0.31135 0.20729 0.31135 0.20807 0.31181 C 0.21054 0.32061 0.2082 0.31482 0.21406 0.32107 C 0.2233 0.33102 0.21771 0.32732 0.22304 0.33033 C 0.22383 0.33172 0.22435 0.33334 0.22526 0.33449 C 0.22591 0.33519 0.22695 0.33473 0.22747 0.33565 C 0.22877 0.33797 0.2306 0.34375 0.2306 0.34375 C 0.23073 0.34561 0.23086 0.34746 0.23125 0.34908 C 0.23216 0.35278 0.23372 0.35579 0.23424 0.35973 C 0.23659 0.37639 0.23359 0.35579 0.2358 0.36899 C 0.23607 0.37084 0.23607 0.37269 0.23659 0.37431 C 0.23711 0.37662 0.23919 0.38102 0.24023 0.38241 C 0.24088 0.38311 0.24179 0.38311 0.24258 0.3838 C 0.24661 0.38727 0.24284 0.38565 0.247 0.38774 C 0.24909 0.38866 0.25117 0.38866 0.25299 0.39028 C 0.25403 0.39121 0.25495 0.39236 0.25599 0.39306 C 0.25755 0.39399 0.25911 0.39468 0.26054 0.39584 C 0.26133 0.3963 0.26198 0.39769 0.26276 0.39838 C 0.2638 0.39908 0.26484 0.39931 0.26575 0.39977 C 0.26653 0.4 0.26732 0.4007 0.2681 0.40116 C 0.26979 0.40024 0.27174 0.40024 0.2733 0.39838 C 0.27422 0.39723 0.27409 0.39468 0.27474 0.39306 C 0.27565 0.39144 0.27682 0.39028 0.27773 0.38912 C 0.28476 0.36412 0.27982 0.38334 0.28229 0.37176 C 0.28281 0.36945 0.28476 0.36667 0.28385 0.36505 C 0.28268 0.3632 0.28086 0.36598 0.27929 0.36644 C 0.27708 0.3669 0.27474 0.36736 0.27252 0.36783 C 0.27057 0.36852 0.26823 0.36829 0.26653 0.37037 C 0.26198 0.3757 0.26679 0.37061 0.26133 0.37431 C 0.25416 0.37917 0.26276 0.37547 0.25455 0.37848 C 0.24922 0.38473 0.25586 0.37686 0.24935 0.38496 C 0.24857 0.38588 0.24778 0.38681 0.247 0.38774 C 0.24622 0.38889 0.24557 0.39028 0.24479 0.39167 C 0.24453 0.39306 0.24453 0.39445 0.24401 0.39584 C 0.24349 0.39723 0.24232 0.39792 0.24179 0.39977 C 0.24127 0.40186 0.24153 0.40417 0.24101 0.40649 C 0.24075 0.40787 0.2401 0.40903 0.23958 0.41042 L 0.23802 0.42107 C 0.23776 0.42292 0.2375 0.42454 0.23724 0.42639 C 0.23698 0.42871 0.23685 0.43079 0.23659 0.43311 C 0.23607 0.43565 0.23554 0.43843 0.23502 0.44098 L 0.23424 0.44514 C 0.23398 0.44861 0.23411 0.45232 0.23359 0.45579 C 0.23242 0.46274 0.23164 0.45649 0.23125 0.46366 C 0.23112 0.46852 0.23125 0.47338 0.23125 0.47848 " pathEditMode="relative" ptsTypes="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5 -0.07037 L -0.02045 -0.07037 C -0.0211 -0.07454 -0.02175 -0.07847 -0.02266 -0.08241 C -0.02357 -0.08634 -0.02565 -0.09097 -0.02722 -0.09445 C -0.02774 -0.09884 -0.02787 -0.10209 -0.03021 -0.10509 C -0.03125 -0.10648 -0.03269 -0.10672 -0.03386 -0.10787 C -0.03503 -0.1088 -0.03581 -0.11088 -0.03685 -0.11181 C -0.03828 -0.11297 -0.03985 -0.11366 -0.04141 -0.11435 C -0.0431 -0.11528 -0.04492 -0.11644 -0.04662 -0.11713 C -0.04844 -0.11783 -0.05013 -0.11806 -0.05196 -0.11852 C -0.05339 -0.11898 -0.05495 -0.11945 -0.05638 -0.11968 C -0.06667 -0.11945 -0.07696 -0.11968 -0.08711 -0.11852 C -0.08802 -0.11829 -0.08854 -0.11644 -0.08946 -0.11574 C -0.09089 -0.11459 -0.09388 -0.1132 -0.09388 -0.1132 C -0.09519 -0.11134 -0.09662 -0.10996 -0.09766 -0.10787 C -0.09857 -0.10579 -0.09922 -0.10347 -0.09987 -0.10116 C -0.10052 -0.09931 -0.10065 -0.09722 -0.10144 -0.09584 C -0.10248 -0.09375 -0.10404 -0.09259 -0.10521 -0.09051 C -0.11133 -0.07847 -0.10638 -0.08681 -0.10886 -0.07847 C -0.11224 -0.06759 -0.11289 -0.06597 -0.11563 -0.05857 C -0.11641 -0.03773 -0.11732 -0.025 -0.11563 -0.00255 C -0.1155 -0.00023 -0.11433 0.00139 -0.11341 0.00278 C -0.1125 0.0044 -0.11133 0.00532 -0.11042 0.00694 C -0.10977 0.0081 -0.10951 0.00972 -0.10886 0.01088 C -0.10677 0.01504 -0.10443 0.01898 -0.10222 0.02291 L -0.09987 0.02685 C -0.09922 0.02824 -0.09857 0.02986 -0.09766 0.03078 C -0.09662 0.03217 -0.09558 0.03333 -0.09466 0.03495 C -0.09323 0.03727 -0.09219 0.04028 -0.09089 0.04282 C -0.08894 0.04722 -0.08828 0.05 -0.08568 0.05347 C -0.08308 0.05717 -0.0793 0.06157 -0.07591 0.06412 C -0.07513 0.06481 -0.07435 0.06481 -0.0737 0.06551 C -0.06784 0.07083 -0.07487 0.0662 -0.06914 0.06944 C -0.06198 0.08217 -0.06537 0.07708 -0.05938 0.08565 C -0.05808 0.09051 -0.05703 0.09467 -0.05495 0.09884 C -0.0543 0.1 -0.05339 0.10069 -0.05261 0.10162 C -0.05222 0.10278 -0.05157 0.10416 -0.05117 0.10555 C -0.05078 0.10671 -0.05104 0.10879 -0.05039 0.10949 C -0.04909 0.11111 -0.04597 0.11227 -0.04597 0.11227 C -0.04323 0.11713 -0.04323 0.11759 -0.0392 0.12153 C -0.03841 0.12222 -0.03763 0.12222 -0.03685 0.12291 C -0.03295 0.12592 -0.03308 0.12616 -0.03021 0.12963 C -0.02839 0.13866 -0.02982 0.13241 -0.02409 0.14699 L -0.02409 0.14699 C -0.0237 0.14907 -0.02305 0.15139 -0.02266 0.15347 C -0.02227 0.15532 -0.02227 0.15717 -0.02188 0.15879 C -0.02136 0.16134 -0.02058 0.16366 -0.01966 0.16551 C -0.01641 0.17268 -0.01328 0.17685 -0.00847 0.18032 C -0.00703 0.18125 -0.00534 0.18102 -0.00391 0.18148 C -0.00261 0.18287 -0.00157 0.18472 -0.00013 0.18565 C 0.00468 0.18842 0.01341 0.18588 0.01705 0.18565 C 0.0181 0.18472 0.01901 0.18356 0.02005 0.18287 C 0.02161 0.18194 0.02317 0.18148 0.02461 0.18032 C 0.0358 0.17106 0.02031 0.18102 0.03281 0.17361 C 0.04505 0.15532 0.03177 0.17315 0.04036 0.16551 C 0.05234 0.15486 0.03971 0.16504 0.04713 0.15625 C 0.04778 0.15555 0.04869 0.15555 0.04935 0.15486 C 0.05143 0.15324 0.05338 0.15162 0.05534 0.14953 C 0.05885 0.14583 0.05898 0.14514 0.06289 0.14282 C 0.0638 0.14236 0.06484 0.1419 0.06588 0.14166 C 0.07031 0.13981 0.07044 0.14004 0.07565 0.13889 C 0.08255 0.13981 0.08971 0.14004 0.09661 0.14166 C 0.09752 0.14166 0.0983 0.14305 0.09883 0.14421 C 0.10052 0.14745 0.10338 0.15486 0.10338 0.15486 C 0.10429 0.15995 0.10429 0.15903 0.10481 0.16551 C 0.10494 0.16597 0.10481 0.16643 0.10481 0.1669 " pathEditMode="relative" ptsTypes="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5139 L 0.00938 -0.05139 C 0.01159 -0.05347 0.0138 -0.05602 0.01615 -0.05787 C 0.01706 -0.0588 0.02227 -0.06042 0.02292 -0.06065 C 0.03021 -0.06389 0.01719 -0.05972 0.02969 -0.0632 C 0.0349 -0.06296 0.0401 -0.06273 0.04531 -0.06204 C 0.04662 -0.06181 0.04792 -0.06158 0.04909 -0.06065 C 0.05417 -0.05671 0.0526 -0.05625 0.05586 -0.05139 C 0.05651 -0.05023 0.05742 -0.04977 0.05807 -0.04861 C 0.06419 -0.03912 0.06029 -0.04213 0.06484 -0.03935 C 0.06563 -0.03796 0.06628 -0.03634 0.06719 -0.03542 C 0.07487 -0.02546 0.06523 -0.04074 0.07318 -0.0287 C 0.08177 -0.01551 0.06992 -0.0331 0.07682 -0.0206 C 0.08021 -0.01482 0.07826 -0.02153 0.08138 -0.01389 C 0.08216 -0.01204 0.0832 -0.00741 0.08359 -0.00463 C 0.08398 -0.00255 0.08398 -0.00023 0.08438 0.00208 C 0.08464 0.00347 0.08542 0.00463 0.08594 0.00602 C 0.08555 0.01296 0.08503 0.0375 0.08359 0.04467 C 0.08307 0.04722 0.08294 0.05023 0.08216 0.05255 C 0.07721 0.06574 0.0849 0.04537 0.07839 0.06204 C 0.07552 0.06944 0.07591 0.06991 0.0724 0.07523 C 0.07018 0.0787 0.06979 0.07778 0.06719 0.08055 C 0.06602 0.08171 0.06523 0.08356 0.06406 0.08472 C 0.06341 0.08542 0.06263 0.08542 0.06185 0.08588 C 0.06107 0.08657 0.06042 0.08796 0.05964 0.08866 C 0.0582 0.08981 0.05638 0.08981 0.05508 0.0912 C 0.05156 0.0956 0.05378 0.09352 0.04844 0.09653 C 0.04193 0.0963 0.02188 0.09583 0.01237 0.09398 C 0.01133 0.09375 0.01042 0.09282 0.00938 0.09259 C 0.00495 0.09143 -0.00417 0.09005 -0.00417 0.09005 C -0.00625 0.08866 -0.01029 0.08657 -0.01237 0.08472 C -0.01367 0.08356 -0.01484 0.08194 -0.01615 0.08055 C -0.01693 0.07986 -0.01758 0.07847 -0.01836 0.07801 C -0.01979 0.07708 -0.02135 0.07708 -0.02292 0.07662 C -0.02383 0.07523 -0.02474 0.07338 -0.02591 0.07268 C -0.02799 0.07153 -0.03034 0.07153 -0.03268 0.0713 C -0.03659 0.07083 -0.04062 0.07037 -0.04466 0.06991 C -0.05417 0.07037 -0.06367 0.0706 -0.07318 0.0713 C -0.07526 0.07153 -0.07891 0.07685 -0.07982 0.07801 C -0.0806 0.07893 -0.08151 0.0794 -0.08216 0.08055 C -0.08503 0.08588 -0.08346 0.08356 -0.08659 0.08727 C -0.08646 0.09167 -0.0875 0.10393 -0.08437 0.10856 C -0.0832 0.11042 -0.0819 0.11134 -0.0806 0.11273 C -0.07878 0.11736 -0.07773 0.12106 -0.07461 0.12454 C -0.07383 0.12546 -0.07305 0.12616 -0.0724 0.12731 C -0.07161 0.12847 -0.07096 0.13009 -0.07018 0.13125 C -0.0681 0.13426 -0.06719 0.13426 -0.06484 0.13657 C -0.06406 0.1375 -0.06341 0.13842 -0.06263 0.13935 C -0.06211 0.14051 -0.06185 0.14236 -0.06107 0.14329 C -0.06029 0.14421 -0.05911 0.14398 -0.05807 0.14467 C -0.05729 0.14514 -0.05664 0.1463 -0.05586 0.14722 C -0.05534 0.14907 -0.05495 0.15092 -0.05443 0.15255 C -0.05391 0.15393 -0.05325 0.15509 -0.05286 0.15671 C -0.05221 0.15926 -0.05143 0.16458 -0.05143 0.16458 C -0.05156 0.16944 -0.0513 0.17454 -0.05208 0.17917 C -0.05234 0.18055 -0.05365 0.18009 -0.05443 0.18055 C -0.0556 0.18148 -0.0569 0.18241 -0.05807 0.18333 C -0.06029 0.18472 -0.05963 0.18449 -0.06107 0.18449 " pathEditMode="relative" ptsTypes="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9907 L 0.00703 -0.09907 C 0.00677 -0.10277 0.00586 -0.12129 0.00547 -0.12569 C 0.00534 -0.12708 0.00495 -0.12847 0.00469 -0.12986 C 0.00443 -0.13194 0.0043 -0.13426 0.00391 -0.13634 C 0.00378 -0.13773 0.00339 -0.13912 0.00326 -0.14051 C 0.003 -0.14213 0.00274 -0.14398 0.00248 -0.14583 C 0.00222 -0.14791 0.00222 -0.15023 0.0017 -0.15254 C 0.00118 -0.15486 0.00026 -0.15694 -0.00052 -0.15902 C -0.00104 -0.16319 -0.00143 -0.16713 -0.00208 -0.17106 C -0.00234 -0.17338 -0.0039 -0.18055 -0.00429 -0.18171 C -0.0056 -0.18657 -0.00599 -0.18564 -0.00807 -0.18981 C -0.00885 -0.19143 -0.0095 -0.19351 -0.01028 -0.19513 C -0.01119 -0.19699 -0.01237 -0.19861 -0.01328 -0.20046 C -0.01406 -0.20208 -0.01458 -0.20439 -0.01549 -0.20578 C -0.01666 -0.2074 -0.0181 -0.20833 -0.01927 -0.20972 C -0.02031 -0.21088 -0.02317 -0.21527 -0.02448 -0.21643 C -0.02526 -0.21713 -0.02604 -0.21713 -0.02682 -0.21782 C -0.0276 -0.21851 -0.02825 -0.2199 -0.02903 -0.22037 C -0.02994 -0.22106 -0.03112 -0.22106 -0.03203 -0.22176 C -0.03307 -0.22245 -0.03398 -0.22407 -0.03502 -0.22453 C -0.03698 -0.22523 -0.03906 -0.22523 -0.04101 -0.22569 C -0.04257 -0.22662 -0.04388 -0.22824 -0.04557 -0.22847 C -0.06549 -0.22986 -0.05468 -0.22893 -0.06497 -0.22453 C -0.06823 -0.22291 -0.06797 -0.22361 -0.07096 -0.22037 C -0.07448 -0.21689 -0.07265 -0.21805 -0.0763 -0.2125 C -0.07864 -0.20879 -0.07864 -0.21088 -0.08073 -0.20578 C -0.08138 -0.20416 -0.08164 -0.20208 -0.08229 -0.20046 C -0.08294 -0.19861 -0.08372 -0.19699 -0.0845 -0.19513 C -0.08672 -0.16828 -0.08619 -0.17685 -0.0845 -0.12708 C -0.08437 -0.125 -0.08346 -0.12361 -0.08294 -0.12176 C -0.08281 -0.11944 -0.08242 -0.11736 -0.08229 -0.11504 C -0.0819 -0.11064 -0.08203 -0.10625 -0.08151 -0.10185 C -0.08125 -0.09907 -0.07994 -0.09375 -0.07994 -0.09375 C -0.0802 -0.07546 -0.07981 -0.05717 -0.08073 -0.03912 C -0.08086 -0.03657 -0.08229 -0.03472 -0.08294 -0.0324 C -0.08672 -0.02199 -0.0819 -0.0368 -0.09049 -0.01782 C -0.09414 -0.00949 -0.09205 -0.01226 -0.09648 -0.00833 C -0.09752 -0.00578 -0.0983 -0.00277 -0.09948 -0.00046 C -0.10013 0.0007 -0.10117 0.00116 -0.10169 0.00232 C -0.10325 0.0051 -0.10351 0.00857 -0.10468 0.01158 C -0.10573 0.01436 -0.11093 0.02547 -0.11224 0.02616 L -0.11601 0.02894 C -0.11836 0.03426 -0.11953 0.03612 -0.12122 0.04237 C -0.12161 0.04352 -0.12174 0.04491 -0.122 0.0463 C -0.12252 0.04862 -0.12304 0.0507 -0.12343 0.05301 C -0.12317 0.06181 -0.12317 0.07084 -0.12278 0.07963 C -0.12252 0.08473 -0.12148 0.08357 -0.11979 0.0875 C -0.11471 0.09954 -0.1207 0.08959 -0.1138 0.09954 C -0.11354 0.10093 -0.11315 0.10232 -0.11302 0.10371 C -0.11263 0.10556 -0.11211 0.11088 -0.11145 0.11297 C -0.11106 0.11436 -0.11041 0.11551 -0.11002 0.1169 C -0.10599 0.13125 -0.11432 0.10602 -0.10768 0.12755 C -0.10664 0.13125 -0.10455 0.13681 -0.10247 0.13959 C -0.1013 0.14121 -0.10013 0.14283 -0.09869 0.14352 C -0.09635 0.14514 -0.09375 0.14584 -0.09127 0.1463 C -0.08255 0.14792 -0.08672 0.14723 -0.07851 0.14885 C -0.07422 0.15394 -0.07773 0.14862 -0.07552 0.15556 C -0.07487 0.15764 -0.07395 0.15903 -0.0733 0.16088 C -0.07265 0.16274 -0.07226 0.16459 -0.07174 0.16621 C -0.06992 0.18218 -0.0707 0.17524 -0.06953 0.18774 C -0.06979 0.20278 -0.06979 0.21783 -0.07031 0.23287 C -0.07031 0.23426 -0.07057 0.23588 -0.07096 0.23704 C -0.07239 0.24005 -0.07565 0.24653 -0.07851 0.24769 C -0.08216 0.24908 -0.08606 0.24931 -0.08971 0.25024 C -0.09127 0.2507 -0.0927 0.25116 -0.09427 0.25162 C -0.1013 0.25116 -0.1082 0.25139 -0.11523 0.25024 C -0.11705 0.25 -0.11875 0.24838 -0.12044 0.24769 C -0.13632 0.24098 -0.12096 0.24862 -0.1332 0.24237 C -0.13528 0.24005 -0.13711 0.2375 -0.13919 0.23565 C -0.14023 0.23473 -0.1414 0.23426 -0.14218 0.23287 C -0.14414 0.2301 -0.14544 0.22616 -0.14752 0.22362 C -0.14974 0.22084 -0.15247 0.2213 -0.15494 0.21968 C -0.15651 0.21852 -0.15794 0.21667 -0.1595 0.21574 C -0.16302 0.21297 -0.16419 0.21297 -0.1677 0.21158 C -0.17096 0.21204 -0.17422 0.21204 -0.17747 0.21297 C -0.17851 0.21343 -0.17942 0.21482 -0.18047 0.21574 C -0.18125 0.21621 -0.18203 0.21644 -0.18268 0.2169 C -0.18645 0.22176 -0.18737 0.22292 -0.19101 0.23033 C -0.19218 0.23264 -0.1927 0.23612 -0.19401 0.2382 C -0.19726 0.24422 -0.1957 0.24074 -0.19843 0.24908 C -0.19987 0.26945 -0.2 0.26713 -0.19843 0.29838 C -0.1983 0.30024 -0.19739 0.30186 -0.197 0.30371 C -0.19362 0.31737 -0.19974 0.29537 -0.19466 0.31297 C -0.19492 0.31644 -0.19466 0.32037 -0.19544 0.32362 C -0.19583 0.325 -0.197 0.32431 -0.19765 0.325 C -0.19856 0.32593 -0.19922 0.32755 -0.2 0.32894 L -0.20065 0.33311 " pathEditMode="relative" ptsTypes="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6F7BEAAF-00DB-4F37-80F6-004B556D4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89620" l="8083" r="95612">
                        <a14:foregroundMark x1="8314" y1="56709" x2="8314" y2="56709"/>
                        <a14:foregroundMark x1="63048" y1="20759" x2="63048" y2="20759"/>
                        <a14:foregroundMark x1="73441" y1="62278" x2="73441" y2="62278"/>
                        <a14:foregroundMark x1="84758" y1="67089" x2="84758" y2="67089"/>
                        <a14:foregroundMark x1="76212" y1="26076" x2="76212" y2="26076"/>
                        <a14:foregroundMark x1="89376" y1="63544" x2="89376" y2="63544"/>
                        <a14:foregroundMark x1="87760" y1="59747" x2="87760" y2="59747"/>
                        <a14:foregroundMark x1="95612" y1="32152" x2="95612" y2="32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737">
            <a:off x="8791249" y="1100110"/>
            <a:ext cx="1523109" cy="1389441"/>
          </a:xfrm>
          <a:prstGeom prst="rect">
            <a:avLst/>
          </a:prstGeom>
        </p:spPr>
      </p:pic>
      <p:pic>
        <p:nvPicPr>
          <p:cNvPr id="18" name="Obraz 17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078D37CA-96DC-48FA-A03E-448916456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89620" l="8083" r="95612">
                        <a14:foregroundMark x1="8314" y1="56709" x2="8314" y2="56709"/>
                        <a14:foregroundMark x1="63048" y1="20759" x2="63048" y2="20759"/>
                        <a14:foregroundMark x1="73441" y1="62278" x2="73441" y2="62278"/>
                        <a14:foregroundMark x1="84758" y1="67089" x2="84758" y2="67089"/>
                        <a14:foregroundMark x1="76212" y1="26076" x2="76212" y2="26076"/>
                        <a14:foregroundMark x1="89376" y1="63544" x2="89376" y2="63544"/>
                        <a14:foregroundMark x1="87760" y1="59747" x2="87760" y2="59747"/>
                        <a14:foregroundMark x1="95612" y1="32152" x2="95612" y2="32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737">
            <a:off x="6524571" y="1081526"/>
            <a:ext cx="1129654" cy="1030516"/>
          </a:xfrm>
          <a:prstGeom prst="rect">
            <a:avLst/>
          </a:prstGeom>
        </p:spPr>
      </p:pic>
      <p:pic>
        <p:nvPicPr>
          <p:cNvPr id="17" name="Obraz 16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3785EAB6-F43A-42D4-9C22-F3067A067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89620" l="8083" r="95612">
                        <a14:foregroundMark x1="8314" y1="56709" x2="8314" y2="56709"/>
                        <a14:foregroundMark x1="63048" y1="20759" x2="63048" y2="20759"/>
                        <a14:foregroundMark x1="73441" y1="62278" x2="73441" y2="62278"/>
                        <a14:foregroundMark x1="84758" y1="67089" x2="84758" y2="67089"/>
                        <a14:foregroundMark x1="76212" y1="26076" x2="76212" y2="26076"/>
                        <a14:foregroundMark x1="89376" y1="63544" x2="89376" y2="63544"/>
                        <a14:foregroundMark x1="87760" y1="59747" x2="87760" y2="59747"/>
                        <a14:foregroundMark x1="95612" y1="32152" x2="95612" y2="32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4878">
            <a:off x="3710267" y="1296372"/>
            <a:ext cx="1523109" cy="1389441"/>
          </a:xfrm>
          <a:prstGeom prst="rect">
            <a:avLst/>
          </a:prstGeom>
        </p:spPr>
      </p:pic>
      <p:pic>
        <p:nvPicPr>
          <p:cNvPr id="10" name="Obraz 9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7970416-1C21-4D59-923D-7E5F0EE6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0" y="4829322"/>
            <a:ext cx="3550920" cy="1783080"/>
          </a:xfrm>
          <a:prstGeom prst="rect">
            <a:avLst/>
          </a:prstGeom>
        </p:spPr>
      </p:pic>
      <p:pic>
        <p:nvPicPr>
          <p:cNvPr id="9" name="Obraz 8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8EBAA532-049F-4B08-B586-0D27E3803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48" y="4829322"/>
            <a:ext cx="3550920" cy="1783080"/>
          </a:xfrm>
          <a:prstGeom prst="rect">
            <a:avLst/>
          </a:prstGeom>
        </p:spPr>
      </p:pic>
      <p:pic>
        <p:nvPicPr>
          <p:cNvPr id="8" name="Obraz 7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3F180B80-FF3D-434F-8389-9C56AA410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6" y="4829322"/>
            <a:ext cx="3550920" cy="178308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259ABC7-10A7-413C-A9E6-69490976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Arial Black" panose="020B0A04020102020204" pitchFamily="34" charset="0"/>
              </a:rPr>
              <a:t>A tu lecą jej na głowę</a:t>
            </a: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3600" dirty="0">
                <a:latin typeface="Arial Black" panose="020B0A04020102020204" pitchFamily="34" charset="0"/>
              </a:rPr>
              <a:t>liście złote i brązowe</a:t>
            </a:r>
          </a:p>
        </p:txBody>
      </p:sp>
      <p:pic>
        <p:nvPicPr>
          <p:cNvPr id="7" name="Obraz 6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01AB008-6DD3-465D-9DAE-DD97BB377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" y="4829322"/>
            <a:ext cx="3550920" cy="178308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F37750A-5F5B-4438-B02F-454DEA9E9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1000" l="9259" r="89815">
                        <a14:foregroundMark x1="56944" y1="8000" x2="56944" y2="8000"/>
                        <a14:foregroundMark x1="37963" y1="91000" x2="37963" y2="91000"/>
                        <a14:foregroundMark x1="66204" y1="90500" x2="66204" y2="9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28" y="2794782"/>
            <a:ext cx="1645920" cy="3048000"/>
          </a:xfrm>
          <a:prstGeom prst="rect">
            <a:avLst/>
          </a:prstGeom>
        </p:spPr>
      </p:pic>
      <p:pic>
        <p:nvPicPr>
          <p:cNvPr id="15" name="Obraz 14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F60E1F05-A18B-4A9E-8C64-DADDF922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89620" l="8083" r="95612">
                        <a14:foregroundMark x1="8314" y1="56709" x2="8314" y2="56709"/>
                        <a14:foregroundMark x1="63048" y1="20759" x2="63048" y2="20759"/>
                        <a14:foregroundMark x1="73441" y1="62278" x2="73441" y2="62278"/>
                        <a14:foregroundMark x1="84758" y1="67089" x2="84758" y2="67089"/>
                        <a14:foregroundMark x1="76212" y1="26076" x2="76212" y2="26076"/>
                        <a14:foregroundMark x1="89376" y1="63544" x2="89376" y2="63544"/>
                        <a14:foregroundMark x1="87760" y1="59747" x2="87760" y2="59747"/>
                        <a14:foregroundMark x1="95612" y1="32152" x2="95612" y2="32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737">
            <a:off x="1542989" y="762977"/>
            <a:ext cx="1295709" cy="11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95584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0.05996 L 0.01758 0.05996 C 0.00781 0.0875 0.01732 0.05949 0.01224 0.07593 C 0.01159 0.07801 0.01054 0.0801 0.01002 0.08241 C 0.00911 0.08635 0.00846 0.09051 0.00781 0.09445 L 0.00547 0.10649 C 0.00521 0.10949 0.00508 0.11274 0.00482 0.11574 C 0.0013 0.14375 0.00247 0.12848 0.00104 0.14514 C 0.00078 0.14815 0.00039 0.15139 0.00026 0.1544 C -0.00078 0.17199 -0.00078 0.18334 -0.00117 0.20255 C -0.00104 0.21528 -0.00091 0.22824 -0.00052 0.24121 C -0.00026 0.24746 0.00013 0.25486 0.00104 0.26111 C 0.00117 0.2625 0.00156 0.26366 0.00182 0.26505 C 0.00273 0.27107 0.00208 0.27084 0.00482 0.2757 C 0.00976 0.28473 0.00677 0.27824 0.01146 0.2838 C 0.01289 0.28542 0.01406 0.28727 0.01523 0.28912 C 0.01549 0.29051 0.01549 0.2919 0.01601 0.29306 C 0.01732 0.29584 0.01888 0.29584 0.02057 0.29699 C 0.02148 0.29792 0.02265 0.29861 0.02357 0.29977 C 0.02643 0.30348 0.02929 0.30718 0.03177 0.31181 C 0.03255 0.3132 0.03307 0.31482 0.03398 0.31574 C 0.04023 0.3213 0.04414 0.32014 0.0513 0.32107 C 0.05599 0.32061 0.0608 0.32061 0.06549 0.31968 C 0.06784 0.31922 0.07005 0.3176 0.07226 0.31713 C 0.07526 0.31644 0.07825 0.31621 0.08125 0.31574 C 0.08203 0.31528 0.08281 0.31482 0.08346 0.31436 C 0.08607 0.31343 0.08854 0.3132 0.09101 0.31181 C 0.09349 0.31019 0.09349 0.31019 0.09622 0.30903 C 0.09752 0.30857 0.09883 0.30834 0.1 0.30764 C 0.10286 0.30649 0.10351 0.30486 0.10677 0.30232 C 0.10924 0.30047 0.11041 0.30093 0.11354 0.29977 C 0.11432 0.29954 0.11497 0.29861 0.11575 0.29838 C 0.11745 0.29792 0.11927 0.29746 0.12096 0.29699 C 0.12969 0.2919 0.12526 0.29422 0.13971 0.29051 C 0.14922 0.28797 0.14323 0.28936 0.15781 0.28635 L 0.17955 0.28774 C 0.18177 0.28797 0.18411 0.28797 0.18633 0.28912 C 0.20729 0.3007 0.18034 0.29051 0.19531 0.29584 C 0.19609 0.29653 0.19674 0.29769 0.19752 0.29838 C 0.19844 0.29908 0.19961 0.29885 0.20052 0.29977 C 0.20221 0.30139 0.20469 0.3088 0.20573 0.31042 C 0.20638 0.31135 0.20729 0.31135 0.20807 0.31181 C 0.21054 0.32061 0.2082 0.31482 0.21406 0.32107 C 0.2233 0.33102 0.21771 0.32732 0.22304 0.33033 C 0.22383 0.33172 0.22435 0.33334 0.22526 0.33449 C 0.22591 0.33519 0.22695 0.33473 0.22747 0.33565 C 0.22877 0.33797 0.2306 0.34375 0.2306 0.34375 C 0.23073 0.34561 0.23086 0.34746 0.23125 0.34908 C 0.23216 0.35278 0.23372 0.35579 0.23424 0.35973 C 0.23659 0.37639 0.23359 0.35579 0.2358 0.36899 C 0.23607 0.37084 0.23607 0.37269 0.23659 0.37431 C 0.23711 0.37662 0.23919 0.38102 0.24023 0.38241 C 0.24088 0.38311 0.24179 0.38311 0.24258 0.3838 C 0.24661 0.38727 0.24284 0.38565 0.247 0.38774 C 0.24909 0.38866 0.25117 0.38866 0.25299 0.39028 C 0.25403 0.39121 0.25495 0.39236 0.25599 0.39306 C 0.25755 0.39399 0.25911 0.39468 0.26054 0.39584 C 0.26133 0.3963 0.26198 0.39769 0.26276 0.39838 C 0.2638 0.39908 0.26484 0.39931 0.26575 0.39977 C 0.26653 0.4 0.26732 0.4007 0.2681 0.40116 C 0.26979 0.40024 0.27174 0.40024 0.2733 0.39838 C 0.27422 0.39723 0.27409 0.39468 0.27474 0.39306 C 0.27565 0.39144 0.27682 0.39028 0.27773 0.38912 C 0.28476 0.36412 0.27982 0.38334 0.28229 0.37176 C 0.28281 0.36945 0.28476 0.36667 0.28385 0.36505 C 0.28268 0.3632 0.28086 0.36598 0.27929 0.36644 C 0.27708 0.3669 0.27474 0.36736 0.27252 0.36783 C 0.27057 0.36852 0.26823 0.36829 0.26653 0.37037 C 0.26198 0.3757 0.26679 0.37061 0.26133 0.37431 C 0.25416 0.37917 0.26276 0.37547 0.25455 0.37848 C 0.24922 0.38473 0.25586 0.37686 0.24935 0.38496 C 0.24857 0.38588 0.24778 0.38681 0.247 0.38774 C 0.24622 0.38889 0.24557 0.39028 0.24479 0.39167 C 0.24453 0.39306 0.24453 0.39445 0.24401 0.39584 C 0.24349 0.39723 0.24232 0.39792 0.24179 0.39977 C 0.24127 0.40186 0.24153 0.40417 0.24101 0.40649 C 0.24075 0.40787 0.2401 0.40903 0.23958 0.41042 L 0.23802 0.42107 C 0.23776 0.42292 0.2375 0.42454 0.23724 0.42639 C 0.23698 0.42871 0.23685 0.43079 0.23659 0.43311 C 0.23607 0.43565 0.23554 0.43843 0.23502 0.44098 L 0.23424 0.44514 C 0.23398 0.44861 0.23411 0.45232 0.23359 0.45579 C 0.23242 0.46274 0.23164 0.45649 0.23125 0.46366 C 0.23112 0.46852 0.23125 0.47338 0.23125 0.47848 " pathEditMode="relative" ptsTypes="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5 -0.07037 L -0.02045 -0.07037 C -0.0211 -0.07454 -0.02175 -0.07847 -0.02266 -0.08241 C -0.02357 -0.08634 -0.02565 -0.09097 -0.02722 -0.09445 C -0.02774 -0.09884 -0.02787 -0.10209 -0.03021 -0.10509 C -0.03125 -0.10648 -0.03269 -0.10672 -0.03386 -0.10787 C -0.03503 -0.1088 -0.03581 -0.11088 -0.03685 -0.11181 C -0.03828 -0.11297 -0.03985 -0.11366 -0.04141 -0.11435 C -0.0431 -0.11528 -0.04492 -0.11644 -0.04662 -0.11713 C -0.04844 -0.11783 -0.05013 -0.11806 -0.05196 -0.11852 C -0.05339 -0.11898 -0.05495 -0.11945 -0.05638 -0.11968 C -0.06667 -0.11945 -0.07696 -0.11968 -0.08711 -0.11852 C -0.08802 -0.11829 -0.08854 -0.11644 -0.08946 -0.11574 C -0.09089 -0.11459 -0.09388 -0.1132 -0.09388 -0.1132 C -0.09519 -0.11134 -0.09662 -0.10996 -0.09766 -0.10787 C -0.09857 -0.10579 -0.09922 -0.10347 -0.09987 -0.10116 C -0.10052 -0.09931 -0.10065 -0.09722 -0.10144 -0.09584 C -0.10248 -0.09375 -0.10404 -0.09259 -0.10521 -0.09051 C -0.11133 -0.07847 -0.10638 -0.08681 -0.10886 -0.07847 C -0.11224 -0.06759 -0.11289 -0.06597 -0.11563 -0.05857 C -0.11641 -0.03773 -0.11732 -0.025 -0.11563 -0.00255 C -0.1155 -0.00023 -0.11433 0.00139 -0.11341 0.00278 C -0.1125 0.0044 -0.11133 0.00532 -0.11042 0.00694 C -0.10977 0.0081 -0.10951 0.00972 -0.10886 0.01088 C -0.10677 0.01504 -0.10443 0.01898 -0.10222 0.02291 L -0.09987 0.02685 C -0.09922 0.02824 -0.09857 0.02986 -0.09766 0.03078 C -0.09662 0.03217 -0.09558 0.03333 -0.09466 0.03495 C -0.09323 0.03727 -0.09219 0.04028 -0.09089 0.04282 C -0.08894 0.04722 -0.08828 0.05 -0.08568 0.05347 C -0.08308 0.05717 -0.0793 0.06157 -0.07591 0.06412 C -0.07513 0.06481 -0.07435 0.06481 -0.0737 0.06551 C -0.06784 0.07083 -0.07487 0.0662 -0.06914 0.06944 C -0.06198 0.08217 -0.06537 0.07708 -0.05938 0.08565 C -0.05808 0.09051 -0.05703 0.09467 -0.05495 0.09884 C -0.0543 0.1 -0.05339 0.10069 -0.05261 0.10162 C -0.05222 0.10278 -0.05157 0.10416 -0.05117 0.10555 C -0.05078 0.10671 -0.05104 0.10879 -0.05039 0.10949 C -0.04909 0.11111 -0.04597 0.11227 -0.04597 0.11227 C -0.04323 0.11713 -0.04323 0.11759 -0.0392 0.12153 C -0.03841 0.12222 -0.03763 0.12222 -0.03685 0.12291 C -0.03295 0.12592 -0.03308 0.12616 -0.03021 0.12963 C -0.02839 0.13866 -0.02982 0.13241 -0.02409 0.14699 L -0.02409 0.14699 C -0.0237 0.14907 -0.02305 0.15139 -0.02266 0.15347 C -0.02227 0.15532 -0.02227 0.15717 -0.02188 0.15879 C -0.02136 0.16134 -0.02058 0.16366 -0.01966 0.16551 C -0.01641 0.17268 -0.01328 0.17685 -0.00847 0.18032 C -0.00703 0.18125 -0.00534 0.18102 -0.00391 0.18148 C -0.00261 0.18287 -0.00157 0.18472 -0.00013 0.18565 C 0.00468 0.18842 0.01341 0.18588 0.01705 0.18565 C 0.0181 0.18472 0.01901 0.18356 0.02005 0.18287 C 0.02161 0.18194 0.02317 0.18148 0.02461 0.18032 C 0.0358 0.17106 0.02031 0.18102 0.03281 0.17361 C 0.04505 0.15532 0.03177 0.17315 0.04036 0.16551 C 0.05234 0.15486 0.03971 0.16504 0.04713 0.15625 C 0.04778 0.15555 0.04869 0.15555 0.04935 0.15486 C 0.05143 0.15324 0.05338 0.15162 0.05534 0.14953 C 0.05885 0.14583 0.05898 0.14514 0.06289 0.14282 C 0.0638 0.14236 0.06484 0.1419 0.06588 0.14166 C 0.07031 0.13981 0.07044 0.14004 0.07565 0.13889 C 0.08255 0.13981 0.08971 0.14004 0.09661 0.14166 C 0.09752 0.14166 0.0983 0.14305 0.09883 0.14421 C 0.10052 0.14745 0.10338 0.15486 0.10338 0.15486 C 0.10429 0.15995 0.10429 0.15903 0.10481 0.16551 C 0.10494 0.16597 0.10481 0.16643 0.10481 0.1669 " pathEditMode="relative" ptsTypes="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5139 L 0.00938 -0.05139 C 0.01159 -0.05347 0.0138 -0.05602 0.01615 -0.05787 C 0.01706 -0.0588 0.02227 -0.06042 0.02292 -0.06065 C 0.03021 -0.06389 0.01719 -0.05972 0.02969 -0.0632 C 0.0349 -0.06296 0.0401 -0.06273 0.04531 -0.06204 C 0.04662 -0.06181 0.04792 -0.06158 0.04909 -0.06065 C 0.05417 -0.05671 0.0526 -0.05625 0.05586 -0.05139 C 0.05651 -0.05023 0.05742 -0.04977 0.05807 -0.04861 C 0.06419 -0.03912 0.06029 -0.04213 0.06484 -0.03935 C 0.06563 -0.03796 0.06628 -0.03634 0.06719 -0.03542 C 0.07487 -0.02546 0.06523 -0.04074 0.07318 -0.0287 C 0.08177 -0.01551 0.06992 -0.0331 0.07682 -0.0206 C 0.08021 -0.01482 0.07826 -0.02153 0.08138 -0.01389 C 0.08216 -0.01204 0.0832 -0.00741 0.08359 -0.00463 C 0.08398 -0.00255 0.08398 -0.00023 0.08438 0.00208 C 0.08464 0.00347 0.08542 0.00463 0.08594 0.00602 C 0.08555 0.01296 0.08503 0.0375 0.08359 0.04467 C 0.08307 0.04722 0.08294 0.05023 0.08216 0.05255 C 0.07721 0.06574 0.0849 0.04537 0.07839 0.06204 C 0.07552 0.06944 0.07591 0.06991 0.0724 0.07523 C 0.07018 0.0787 0.06979 0.07778 0.06719 0.08055 C 0.06602 0.08171 0.06523 0.08356 0.06406 0.08472 C 0.06341 0.08542 0.06263 0.08542 0.06185 0.08588 C 0.06107 0.08657 0.06042 0.08796 0.05964 0.08866 C 0.0582 0.08981 0.05638 0.08981 0.05508 0.0912 C 0.05156 0.0956 0.05378 0.09352 0.04844 0.09653 C 0.04193 0.0963 0.02188 0.09583 0.01237 0.09398 C 0.01133 0.09375 0.01042 0.09282 0.00938 0.09259 C 0.00495 0.09143 -0.00417 0.09005 -0.00417 0.09005 C -0.00625 0.08866 -0.01029 0.08657 -0.01237 0.08472 C -0.01367 0.08356 -0.01484 0.08194 -0.01615 0.08055 C -0.01693 0.07986 -0.01758 0.07847 -0.01836 0.07801 C -0.01979 0.07708 -0.02135 0.07708 -0.02292 0.07662 C -0.02383 0.07523 -0.02474 0.07338 -0.02591 0.07268 C -0.02799 0.07153 -0.03034 0.07153 -0.03268 0.0713 C -0.03659 0.07083 -0.04062 0.07037 -0.04466 0.06991 C -0.05417 0.07037 -0.06367 0.0706 -0.07318 0.0713 C -0.07526 0.07153 -0.07891 0.07685 -0.07982 0.07801 C -0.0806 0.07893 -0.08151 0.0794 -0.08216 0.08055 C -0.08503 0.08588 -0.08346 0.08356 -0.08659 0.08727 C -0.08646 0.09167 -0.0875 0.10393 -0.08437 0.10856 C -0.0832 0.11042 -0.0819 0.11134 -0.0806 0.11273 C -0.07878 0.11736 -0.07773 0.12106 -0.07461 0.12454 C -0.07383 0.12546 -0.07305 0.12616 -0.0724 0.12731 C -0.07161 0.12847 -0.07096 0.13009 -0.07018 0.13125 C -0.0681 0.13426 -0.06719 0.13426 -0.06484 0.13657 C -0.06406 0.1375 -0.06341 0.13842 -0.06263 0.13935 C -0.06211 0.14051 -0.06185 0.14236 -0.06107 0.14329 C -0.06029 0.14421 -0.05911 0.14398 -0.05807 0.14467 C -0.05729 0.14514 -0.05664 0.1463 -0.05586 0.14722 C -0.05534 0.14907 -0.05495 0.15092 -0.05443 0.15255 C -0.05391 0.15393 -0.05325 0.15509 -0.05286 0.15671 C -0.05221 0.15926 -0.05143 0.16458 -0.05143 0.16458 C -0.05156 0.16944 -0.0513 0.17454 -0.05208 0.17917 C -0.05234 0.18055 -0.05365 0.18009 -0.05443 0.18055 C -0.0556 0.18148 -0.0569 0.18241 -0.05807 0.18333 C -0.06029 0.18472 -0.05963 0.18449 -0.06107 0.18449 " pathEditMode="relative" ptsTypes="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9907 L 0.00703 -0.09907 C 0.00677 -0.10277 0.00586 -0.12129 0.00547 -0.12569 C 0.00534 -0.12708 0.00495 -0.12847 0.00469 -0.12986 C 0.00443 -0.13194 0.0043 -0.13426 0.00391 -0.13634 C 0.00378 -0.13773 0.00339 -0.13912 0.00326 -0.14051 C 0.003 -0.14213 0.00274 -0.14398 0.00248 -0.14583 C 0.00222 -0.14791 0.00222 -0.15023 0.0017 -0.15254 C 0.00118 -0.15486 0.00026 -0.15694 -0.00052 -0.15902 C -0.00104 -0.16319 -0.00143 -0.16713 -0.00208 -0.17106 C -0.00234 -0.17338 -0.0039 -0.18055 -0.00429 -0.18171 C -0.0056 -0.18657 -0.00599 -0.18564 -0.00807 -0.18981 C -0.00885 -0.19143 -0.0095 -0.19351 -0.01028 -0.19513 C -0.01119 -0.19699 -0.01237 -0.19861 -0.01328 -0.20046 C -0.01406 -0.20208 -0.01458 -0.20439 -0.01549 -0.20578 C -0.01666 -0.2074 -0.0181 -0.20833 -0.01927 -0.20972 C -0.02031 -0.21088 -0.02317 -0.21527 -0.02448 -0.21643 C -0.02526 -0.21713 -0.02604 -0.21713 -0.02682 -0.21782 C -0.0276 -0.21851 -0.02825 -0.2199 -0.02903 -0.22037 C -0.02994 -0.22106 -0.03112 -0.22106 -0.03203 -0.22176 C -0.03307 -0.22245 -0.03398 -0.22407 -0.03502 -0.22453 C -0.03698 -0.22523 -0.03906 -0.22523 -0.04101 -0.22569 C -0.04257 -0.22662 -0.04388 -0.22824 -0.04557 -0.22847 C -0.06549 -0.22986 -0.05468 -0.22893 -0.06497 -0.22453 C -0.06823 -0.22291 -0.06797 -0.22361 -0.07096 -0.22037 C -0.07448 -0.21689 -0.07265 -0.21805 -0.0763 -0.2125 C -0.07864 -0.20879 -0.07864 -0.21088 -0.08073 -0.20578 C -0.08138 -0.20416 -0.08164 -0.20208 -0.08229 -0.20046 C -0.08294 -0.19861 -0.08372 -0.19699 -0.0845 -0.19513 C -0.08672 -0.16828 -0.08619 -0.17685 -0.0845 -0.12708 C -0.08437 -0.125 -0.08346 -0.12361 -0.08294 -0.12176 C -0.08281 -0.11944 -0.08242 -0.11736 -0.08229 -0.11504 C -0.0819 -0.11064 -0.08203 -0.10625 -0.08151 -0.10185 C -0.08125 -0.09907 -0.07994 -0.09375 -0.07994 -0.09375 C -0.0802 -0.07546 -0.07981 -0.05717 -0.08073 -0.03912 C -0.08086 -0.03657 -0.08229 -0.03472 -0.08294 -0.0324 C -0.08672 -0.02199 -0.0819 -0.0368 -0.09049 -0.01782 C -0.09414 -0.00949 -0.09205 -0.01226 -0.09648 -0.00833 C -0.09752 -0.00578 -0.0983 -0.00277 -0.09948 -0.00046 C -0.10013 0.0007 -0.10117 0.00116 -0.10169 0.00232 C -0.10325 0.0051 -0.10351 0.00857 -0.10468 0.01158 C -0.10573 0.01436 -0.11093 0.02547 -0.11224 0.02616 L -0.11601 0.02894 C -0.11836 0.03426 -0.11953 0.03612 -0.12122 0.04237 C -0.12161 0.04352 -0.12174 0.04491 -0.122 0.0463 C -0.12252 0.04862 -0.12304 0.0507 -0.12343 0.05301 C -0.12317 0.06181 -0.12317 0.07084 -0.12278 0.07963 C -0.12252 0.08473 -0.12148 0.08357 -0.11979 0.0875 C -0.11471 0.09954 -0.1207 0.08959 -0.1138 0.09954 C -0.11354 0.10093 -0.11315 0.10232 -0.11302 0.10371 C -0.11263 0.10556 -0.11211 0.11088 -0.11145 0.11297 C -0.11106 0.11436 -0.11041 0.11551 -0.11002 0.1169 C -0.10599 0.13125 -0.11432 0.10602 -0.10768 0.12755 C -0.10664 0.13125 -0.10455 0.13681 -0.10247 0.13959 C -0.1013 0.14121 -0.10013 0.14283 -0.09869 0.14352 C -0.09635 0.14514 -0.09375 0.14584 -0.09127 0.1463 C -0.08255 0.14792 -0.08672 0.14723 -0.07851 0.14885 C -0.07422 0.15394 -0.07773 0.14862 -0.07552 0.15556 C -0.07487 0.15764 -0.07395 0.15903 -0.0733 0.16088 C -0.07265 0.16274 -0.07226 0.16459 -0.07174 0.16621 C -0.06992 0.18218 -0.0707 0.17524 -0.06953 0.18774 C -0.06979 0.20278 -0.06979 0.21783 -0.07031 0.23287 C -0.07031 0.23426 -0.07057 0.23588 -0.07096 0.23704 C -0.07239 0.24005 -0.07565 0.24653 -0.07851 0.24769 C -0.08216 0.24908 -0.08606 0.24931 -0.08971 0.25024 C -0.09127 0.2507 -0.0927 0.25116 -0.09427 0.25162 C -0.1013 0.25116 -0.1082 0.25139 -0.11523 0.25024 C -0.11705 0.25 -0.11875 0.24838 -0.12044 0.24769 C -0.13632 0.24098 -0.12096 0.24862 -0.1332 0.24237 C -0.13528 0.24005 -0.13711 0.2375 -0.13919 0.23565 C -0.14023 0.23473 -0.1414 0.23426 -0.14218 0.23287 C -0.14414 0.2301 -0.14544 0.22616 -0.14752 0.22362 C -0.14974 0.22084 -0.15247 0.2213 -0.15494 0.21968 C -0.15651 0.21852 -0.15794 0.21667 -0.1595 0.21574 C -0.16302 0.21297 -0.16419 0.21297 -0.1677 0.21158 C -0.17096 0.21204 -0.17422 0.21204 -0.17747 0.21297 C -0.17851 0.21343 -0.17942 0.21482 -0.18047 0.21574 C -0.18125 0.21621 -0.18203 0.21644 -0.18268 0.2169 C -0.18645 0.22176 -0.18737 0.22292 -0.19101 0.23033 C -0.19218 0.23264 -0.1927 0.23612 -0.19401 0.2382 C -0.19726 0.24422 -0.1957 0.24074 -0.19843 0.24908 C -0.19987 0.26945 -0.2 0.26713 -0.19843 0.29838 C -0.1983 0.30024 -0.19739 0.30186 -0.197 0.30371 C -0.19362 0.31737 -0.19974 0.29537 -0.19466 0.31297 C -0.19492 0.31644 -0.19466 0.32037 -0.19544 0.32362 C -0.19583 0.325 -0.197 0.32431 -0.19765 0.325 C -0.19856 0.32593 -0.19922 0.32755 -0.2 0.32894 L -0.20065 0.33311 " pathEditMode="relative" ptsTypes="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7970416-1C21-4D59-923D-7E5F0EE67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0" y="4829322"/>
            <a:ext cx="3550920" cy="1783080"/>
          </a:xfrm>
          <a:prstGeom prst="rect">
            <a:avLst/>
          </a:prstGeom>
        </p:spPr>
      </p:pic>
      <p:pic>
        <p:nvPicPr>
          <p:cNvPr id="9" name="Obraz 8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8EBAA532-049F-4B08-B586-0D27E3803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48" y="4829322"/>
            <a:ext cx="3550920" cy="1783080"/>
          </a:xfrm>
          <a:prstGeom prst="rect">
            <a:avLst/>
          </a:prstGeom>
        </p:spPr>
      </p:pic>
      <p:pic>
        <p:nvPicPr>
          <p:cNvPr id="8" name="Obraz 7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3F180B80-FF3D-434F-8389-9C56AA41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6" y="4829322"/>
            <a:ext cx="3550920" cy="178308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259ABC7-10A7-413C-A9E6-69490976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Arial Black" panose="020B0A04020102020204" pitchFamily="34" charset="0"/>
              </a:rPr>
              <a:t>Myśli Ola – liści tyle</a:t>
            </a:r>
          </a:p>
        </p:txBody>
      </p:sp>
      <p:pic>
        <p:nvPicPr>
          <p:cNvPr id="7" name="Obraz 6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01AB008-6DD3-465D-9DAE-DD97BB37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" y="4829322"/>
            <a:ext cx="3550920" cy="178308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F37750A-5F5B-4438-B02F-454DEA9E9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1000" l="9259" r="89815">
                        <a14:foregroundMark x1="56944" y1="8000" x2="56944" y2="8000"/>
                        <a14:foregroundMark x1="37963" y1="91000" x2="37963" y2="91000"/>
                        <a14:foregroundMark x1="66204" y1="90500" x2="66204" y2="9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28" y="2794782"/>
            <a:ext cx="1645920" cy="304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DA837E6-800A-4A1F-BF60-64D6C40B7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0" b="89835" l="9916" r="92616">
                        <a14:foregroundMark x1="92616" y1="30769" x2="92616" y2="30769"/>
                        <a14:foregroundMark x1="22152" y1="61538" x2="22152" y2="61538"/>
                        <a14:foregroundMark x1="22785" y1="58516" x2="22785" y2="58516"/>
                        <a14:foregroundMark x1="21941" y1="57967" x2="21941" y2="57967"/>
                        <a14:foregroundMark x1="12025" y1="74725" x2="12025" y2="74725"/>
                        <a14:foregroundMark x1="15190" y1="75000" x2="15190" y2="75000"/>
                        <a14:foregroundMark x1="14557" y1="76099" x2="14557" y2="76099"/>
                        <a14:foregroundMark x1="77848" y1="39835" x2="77848" y2="39835"/>
                        <a14:foregroundMark x1="91772" y1="39560" x2="91772" y2="39560"/>
                        <a14:foregroundMark x1="90084" y1="31868" x2="90084" y2="31868"/>
                        <a14:foregroundMark x1="87342" y1="33516" x2="87342" y2="33516"/>
                        <a14:foregroundMark x1="86076" y1="30220" x2="86076" y2="30220"/>
                        <a14:foregroundMark x1="85443" y1="28846" x2="85443" y2="28846"/>
                        <a14:foregroundMark x1="85443" y1="28846" x2="85443" y2="28846"/>
                        <a14:foregroundMark x1="81224" y1="29945" x2="81224" y2="29945"/>
                        <a14:foregroundMark x1="80169" y1="29945" x2="80169" y2="29945"/>
                        <a14:foregroundMark x1="80169" y1="29945" x2="80169" y2="29945"/>
                        <a14:foregroundMark x1="77215" y1="29945" x2="77215" y2="29945"/>
                        <a14:foregroundMark x1="77215" y1="29945" x2="77215" y2="29945"/>
                        <a14:foregroundMark x1="77215" y1="29945" x2="77215" y2="29945"/>
                        <a14:foregroundMark x1="59916" y1="31868" x2="59916" y2="31868"/>
                        <a14:foregroundMark x1="57384" y1="46154" x2="57384" y2="46154"/>
                        <a14:foregroundMark x1="49156" y1="51099" x2="49156" y2="51099"/>
                        <a14:foregroundMark x1="41772" y1="34066" x2="41772" y2="34066"/>
                        <a14:foregroundMark x1="41772" y1="34066" x2="41772" y2="34066"/>
                        <a14:foregroundMark x1="41772" y1="37363" x2="41772" y2="37363"/>
                        <a14:foregroundMark x1="48734" y1="50549" x2="48734" y2="50549"/>
                        <a14:foregroundMark x1="48734" y1="50549" x2="48734" y2="50549"/>
                        <a14:foregroundMark x1="42194" y1="50275" x2="42194" y2="50275"/>
                        <a14:foregroundMark x1="38186" y1="52747" x2="38186" y2="52747"/>
                        <a14:foregroundMark x1="37764" y1="53846" x2="37764" y2="53846"/>
                        <a14:foregroundMark x1="44304" y1="57143" x2="44304" y2="57143"/>
                        <a14:foregroundMark x1="47468" y1="62912" x2="47468" y2="62912"/>
                        <a14:foregroundMark x1="50633" y1="64286" x2="50633" y2="64286"/>
                        <a14:foregroundMark x1="60549" y1="60440" x2="60549" y2="60440"/>
                        <a14:foregroundMark x1="63080" y1="63462" x2="63080" y2="63462"/>
                        <a14:foregroundMark x1="64768" y1="65110" x2="64768" y2="65110"/>
                        <a14:foregroundMark x1="69409" y1="66209" x2="69409" y2="66209"/>
                        <a14:foregroundMark x1="77004" y1="62912" x2="77004" y2="62912"/>
                        <a14:foregroundMark x1="81646" y1="61538" x2="81646" y2="61538"/>
                        <a14:foregroundMark x1="83333" y1="47253" x2="83333" y2="47253"/>
                        <a14:foregroundMark x1="74684" y1="52198" x2="74684" y2="52198"/>
                        <a14:foregroundMark x1="71941" y1="55220" x2="71941" y2="55220"/>
                        <a14:foregroundMark x1="68565" y1="55220" x2="68565" y2="55220"/>
                        <a14:foregroundMark x1="68565" y1="55220" x2="68565" y2="55220"/>
                        <a14:foregroundMark x1="27848" y1="37363" x2="27848" y2="37363"/>
                        <a14:foregroundMark x1="39030" y1="20604" x2="39030" y2="20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1015218"/>
            <a:ext cx="3611880" cy="2773680"/>
          </a:xfrm>
          <a:prstGeom prst="rect">
            <a:avLst/>
          </a:prstGeom>
        </p:spPr>
      </p:pic>
      <p:pic>
        <p:nvPicPr>
          <p:cNvPr id="13" name="Obraz 12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05200F06-3EBA-4DBA-B07E-07BCA55F5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14" b="92911" l="6467" r="93764">
                        <a14:foregroundMark x1="6928" y1="57468" x2="6928" y2="57468"/>
                        <a14:foregroundMark x1="62125" y1="22278" x2="62125" y2="22278"/>
                        <a14:foregroundMark x1="58661" y1="15443" x2="58661" y2="15443"/>
                        <a14:foregroundMark x1="94226" y1="31646" x2="94226" y2="31646"/>
                        <a14:foregroundMark x1="83603" y1="61519" x2="83603" y2="61519"/>
                        <a14:foregroundMark x1="85912" y1="71646" x2="85912" y2="71646"/>
                        <a14:foregroundMark x1="83372" y1="50633" x2="83372" y2="50633"/>
                        <a14:foregroundMark x1="64896" y1="92152" x2="64896" y2="92152"/>
                        <a14:foregroundMark x1="17090" y1="92911" x2="17090" y2="92911"/>
                        <a14:foregroundMark x1="77367" y1="50886" x2="77367" y2="50886"/>
                        <a14:foregroundMark x1="79677" y1="58734" x2="79677" y2="58734"/>
                        <a14:foregroundMark x1="78984" y1="60000" x2="78984" y2="60000"/>
                        <a14:foregroundMark x1="89838" y1="37215" x2="89838" y2="37215"/>
                        <a14:foregroundMark x1="91224" y1="37215" x2="91224" y2="37215"/>
                        <a14:foregroundMark x1="87529" y1="48101" x2="87529" y2="48101"/>
                        <a14:foregroundMark x1="85681" y1="72152" x2="85681" y2="72152"/>
                        <a14:foregroundMark x1="71132" y1="84051" x2="71132" y2="84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30" y="1373367"/>
            <a:ext cx="1505756" cy="13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3329DE9D-E4B1-4E6D-BD2A-1D984D93B3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91899" l="9653" r="94981">
                        <a14:foregroundMark x1="94981" y1="33671" x2="94981" y2="33671"/>
                        <a14:foregroundMark x1="30888" y1="91899" x2="30888" y2="918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970" y="2940728"/>
            <a:ext cx="1071246" cy="1633753"/>
          </a:xfrm>
          <a:prstGeom prst="rect">
            <a:avLst/>
          </a:prstGeom>
        </p:spPr>
      </p:pic>
      <p:pic>
        <p:nvPicPr>
          <p:cNvPr id="10" name="Obraz 9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7970416-1C21-4D59-923D-7E5F0EE6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0" y="4829322"/>
            <a:ext cx="3550920" cy="1783080"/>
          </a:xfrm>
          <a:prstGeom prst="rect">
            <a:avLst/>
          </a:prstGeom>
        </p:spPr>
      </p:pic>
      <p:pic>
        <p:nvPicPr>
          <p:cNvPr id="9" name="Obraz 8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8EBAA532-049F-4B08-B586-0D27E3803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48" y="4829322"/>
            <a:ext cx="3550920" cy="1783080"/>
          </a:xfrm>
          <a:prstGeom prst="rect">
            <a:avLst/>
          </a:prstGeom>
        </p:spPr>
      </p:pic>
      <p:pic>
        <p:nvPicPr>
          <p:cNvPr id="8" name="Obraz 7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3F180B80-FF3D-434F-8389-9C56AA410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6" y="4829322"/>
            <a:ext cx="3550920" cy="178308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259ABC7-10A7-413C-A9E6-69490976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Arial Black" panose="020B0A04020102020204" pitchFamily="34" charset="0"/>
              </a:rPr>
              <a:t>Bukiet zrobię z nich za chwilę</a:t>
            </a:r>
          </a:p>
        </p:txBody>
      </p:sp>
      <p:pic>
        <p:nvPicPr>
          <p:cNvPr id="7" name="Obraz 6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01AB008-6DD3-465D-9DAE-DD97BB377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" y="4829322"/>
            <a:ext cx="3550920" cy="178308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F37750A-5F5B-4438-B02F-454DEA9E9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1000" l="9259" r="89815">
                        <a14:foregroundMark x1="56944" y1="8000" x2="56944" y2="8000"/>
                        <a14:foregroundMark x1="37963" y1="91000" x2="37963" y2="91000"/>
                        <a14:foregroundMark x1="66204" y1="90500" x2="66204" y2="9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28" y="2794782"/>
            <a:ext cx="1645920" cy="304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8DDEA62-8E13-41A8-951D-FA594455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91899" l="9653" r="94981">
                        <a14:foregroundMark x1="94981" y1="33671" x2="94981" y2="33671"/>
                        <a14:foregroundMark x1="30888" y1="91899" x2="30888" y2="918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82416">
            <a:off x="6387430" y="3163139"/>
            <a:ext cx="889497" cy="135656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FCC1A86-1588-4FD8-B7D4-168C735D2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91899" l="9653" r="94981">
                        <a14:foregroundMark x1="94981" y1="33671" x2="94981" y2="33671"/>
                        <a14:foregroundMark x1="30888" y1="91899" x2="30888" y2="918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04108">
            <a:off x="7039833" y="3345976"/>
            <a:ext cx="972396" cy="148299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91AEFF4-0D25-42A4-B651-3F84231067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91899" l="9653" r="94981">
                        <a14:foregroundMark x1="94981" y1="33671" x2="94981" y2="33671"/>
                        <a14:foregroundMark x1="30888" y1="91899" x2="30888" y2="918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10595">
            <a:off x="6321712" y="3588051"/>
            <a:ext cx="792695" cy="120893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724BFB4-F894-4958-A14A-C538DB0F05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91899" l="9653" r="94981">
                        <a14:foregroundMark x1="94981" y1="33671" x2="94981" y2="33671"/>
                        <a14:foregroundMark x1="30888" y1="91899" x2="30888" y2="918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4132" y="3259191"/>
            <a:ext cx="792695" cy="120893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87ABB2C-E29E-4C42-AD78-B4A269276F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91899" l="9653" r="94981">
                        <a14:foregroundMark x1="94981" y1="33671" x2="94981" y2="33671"/>
                        <a14:foregroundMark x1="30888" y1="91899" x2="30888" y2="918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83485">
            <a:off x="6767870" y="3626556"/>
            <a:ext cx="730437" cy="11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09861"/>
      </p:ext>
    </p:extLst>
  </p:cSld>
  <p:clrMapOvr>
    <a:masterClrMapping/>
  </p:clrMapOvr>
  <p:transition spd="slow" advTm="25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7970416-1C21-4D59-923D-7E5F0EE67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0" y="4829322"/>
            <a:ext cx="3550920" cy="1783080"/>
          </a:xfrm>
          <a:prstGeom prst="rect">
            <a:avLst/>
          </a:prstGeom>
        </p:spPr>
      </p:pic>
      <p:pic>
        <p:nvPicPr>
          <p:cNvPr id="9" name="Obraz 8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8EBAA532-049F-4B08-B586-0D27E3803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48" y="4829322"/>
            <a:ext cx="3550920" cy="1783080"/>
          </a:xfrm>
          <a:prstGeom prst="rect">
            <a:avLst/>
          </a:prstGeom>
        </p:spPr>
      </p:pic>
      <p:pic>
        <p:nvPicPr>
          <p:cNvPr id="8" name="Obraz 7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3F180B80-FF3D-434F-8389-9C56AA41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6" y="4829322"/>
            <a:ext cx="3550920" cy="178308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259ABC7-10A7-413C-A9E6-69490976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>
                <a:latin typeface="Arial Black" panose="020B0A04020102020204" pitchFamily="34" charset="0"/>
              </a:rPr>
              <a:t>Lalalalala</a:t>
            </a:r>
            <a:endParaRPr lang="pl-PL" sz="3600" dirty="0">
              <a:latin typeface="Arial Black" panose="020B0A04020102020204" pitchFamily="34" charset="0"/>
            </a:endParaRPr>
          </a:p>
        </p:txBody>
      </p:sp>
      <p:pic>
        <p:nvPicPr>
          <p:cNvPr id="7" name="Obraz 6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01AB008-6DD3-465D-9DAE-DD97BB37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" y="4829322"/>
            <a:ext cx="3550920" cy="17830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D63BC60-6554-45B0-9E0E-9ADBD87AC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89899" l="9972" r="91136">
                        <a14:foregroundMark x1="91136" y1="33586" x2="91136" y2="33586"/>
                        <a14:foregroundMark x1="71468" y1="24747" x2="71468" y2="24747"/>
                        <a14:foregroundMark x1="76177" y1="20960" x2="76177" y2="20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36" y="2772039"/>
            <a:ext cx="27508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18841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7970416-1C21-4D59-923D-7E5F0EE67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0" y="4829322"/>
            <a:ext cx="3550920" cy="1783080"/>
          </a:xfrm>
          <a:prstGeom prst="rect">
            <a:avLst/>
          </a:prstGeom>
        </p:spPr>
      </p:pic>
      <p:pic>
        <p:nvPicPr>
          <p:cNvPr id="9" name="Obraz 8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8EBAA532-049F-4B08-B586-0D27E3803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48" y="4829322"/>
            <a:ext cx="3550920" cy="1783080"/>
          </a:xfrm>
          <a:prstGeom prst="rect">
            <a:avLst/>
          </a:prstGeom>
        </p:spPr>
      </p:pic>
      <p:pic>
        <p:nvPicPr>
          <p:cNvPr id="8" name="Obraz 7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3F180B80-FF3D-434F-8389-9C56AA41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6" y="4829322"/>
            <a:ext cx="3550920" cy="178308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259ABC7-10A7-413C-A9E6-69490976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>
                <a:latin typeface="Arial Black" panose="020B0A04020102020204" pitchFamily="34" charset="0"/>
              </a:rPr>
              <a:t>Lalalalala</a:t>
            </a:r>
            <a:endParaRPr lang="pl-PL" sz="3600" dirty="0">
              <a:latin typeface="Arial Black" panose="020B0A04020102020204" pitchFamily="34" charset="0"/>
            </a:endParaRPr>
          </a:p>
        </p:txBody>
      </p:sp>
      <p:pic>
        <p:nvPicPr>
          <p:cNvPr id="7" name="Obraz 6" descr="Obraz zawierający tekst&#10;&#10;Opis wygenerowany przy wysokim poziomie pewności">
            <a:extLst>
              <a:ext uri="{FF2B5EF4-FFF2-40B4-BE49-F238E27FC236}">
                <a16:creationId xmlns:a16="http://schemas.microsoft.com/office/drawing/2014/main" id="{C01AB008-6DD3-465D-9DAE-DD97BB377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89744" l="5365" r="92918">
                        <a14:foregroundMark x1="9013" y1="34615" x2="9013" y2="34615"/>
                        <a14:foregroundMark x1="5365" y1="28205" x2="5365" y2="28205"/>
                        <a14:foregroundMark x1="92918" y1="29060" x2="92918" y2="29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" y="4829322"/>
            <a:ext cx="3550920" cy="17830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D63BC60-6554-45B0-9E0E-9ADBD87AC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89899" l="9972" r="91136">
                        <a14:foregroundMark x1="91136" y1="33586" x2="91136" y2="33586"/>
                        <a14:foregroundMark x1="71468" y1="24747" x2="71468" y2="24747"/>
                        <a14:foregroundMark x1="76177" y1="20960" x2="76177" y2="20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36" y="2772039"/>
            <a:ext cx="27508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55695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4AD6B4-8869-4AC8-84C7-2B5D3C50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A7ABBD-3388-491C-AE78-BC4E50A02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Piosenka „Ola i liście” </a:t>
            </a:r>
            <a:r>
              <a:rPr lang="pl-PL" dirty="0">
                <a:hlinkClick r:id="rId2"/>
              </a:rPr>
              <a:t>https://www.youtube.com/watch?v=FkvIpOg6ib4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Znaki graficzne: </a:t>
            </a:r>
            <a:r>
              <a:rPr lang="pl-PL" dirty="0" err="1"/>
              <a:t>Boardmaker</a:t>
            </a:r>
            <a:r>
              <a:rPr lang="pl-PL" dirty="0"/>
              <a:t> (</a:t>
            </a:r>
            <a:r>
              <a:rPr lang="pl-PL" dirty="0" err="1"/>
              <a:t>Mayer</a:t>
            </a:r>
            <a:r>
              <a:rPr lang="pl-PL" dirty="0"/>
              <a:t>-Johnson)</a:t>
            </a:r>
          </a:p>
          <a:p>
            <a:pPr marL="0" indent="0">
              <a:buNone/>
            </a:pPr>
            <a:r>
              <a:rPr lang="pl-PL" dirty="0"/>
              <a:t>Opracowanie: Kasia Majewska</a:t>
            </a:r>
          </a:p>
        </p:txBody>
      </p:sp>
    </p:spTree>
    <p:extLst>
      <p:ext uri="{BB962C8B-B14F-4D97-AF65-F5344CB8AC3E}">
        <p14:creationId xmlns:p14="http://schemas.microsoft.com/office/powerpoint/2010/main" val="4208987155"/>
      </p:ext>
    </p:extLst>
  </p:cSld>
  <p:clrMapOvr>
    <a:masterClrMapping/>
  </p:clrMapOvr>
  <p:transition spd="slow" advTm="1000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63</Words>
  <Application>Microsoft Office PowerPoint</Application>
  <PresentationFormat>Panoramiczny</PresentationFormat>
  <Paragraphs>11</Paragraphs>
  <Slides>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Motyw pakietu Office</vt:lpstr>
      <vt:lpstr>Ola i liście</vt:lpstr>
      <vt:lpstr>Poszła Ola na spacerek, na słoneczko, na wiaterek</vt:lpstr>
      <vt:lpstr>A tu lecą jej na głowę liście złote i brązowe</vt:lpstr>
      <vt:lpstr>A tu lecą jej na głowę liście złote i brązowe</vt:lpstr>
      <vt:lpstr>Myśli Ola – liści tyle</vt:lpstr>
      <vt:lpstr>Bukiet zrobię z nich za chwilę</vt:lpstr>
      <vt:lpstr>Lalalalala</vt:lpstr>
      <vt:lpstr>Lalalalala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Ola i liście</dc:title>
  <dc:creator>Przemysław Majewski</dc:creator>
  <cp:lastModifiedBy>Przemysław Majewski</cp:lastModifiedBy>
  <cp:revision>11</cp:revision>
  <dcterms:created xsi:type="dcterms:W3CDTF">2018-11-02T21:54:44Z</dcterms:created>
  <dcterms:modified xsi:type="dcterms:W3CDTF">2018-11-02T23:11:58Z</dcterms:modified>
</cp:coreProperties>
</file>