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2" r:id="rId9"/>
    <p:sldId id="273" r:id="rId10"/>
    <p:sldId id="265" r:id="rId11"/>
    <p:sldId id="266" r:id="rId12"/>
    <p:sldId id="274" r:id="rId13"/>
    <p:sldId id="276" r:id="rId14"/>
    <p:sldId id="275" r:id="rId15"/>
    <p:sldId id="277" r:id="rId16"/>
    <p:sldId id="271" r:id="rId17"/>
    <p:sldId id="278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75" autoAdjust="0"/>
    <p:restoredTop sz="94660"/>
  </p:normalViewPr>
  <p:slideViewPr>
    <p:cSldViewPr snapToGrid="0">
      <p:cViewPr>
        <p:scale>
          <a:sx n="80" d="100"/>
          <a:sy n="80" d="100"/>
        </p:scale>
        <p:origin x="10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6AF8A3-52F0-4BEC-AE40-66B50C8A4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84C996D-8051-4D6E-96DF-4861FE69C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968332-4D75-431D-B0DD-0EA1377E5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E461-040A-4EB2-ACA3-9DD31465F030}" type="datetimeFigureOut">
              <a:rPr lang="pl-PL" smtClean="0"/>
              <a:t>07.11.2018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CDDA0E-1A12-4F5C-B71B-1390105EC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C27868A-B975-4FAF-BE11-B7267604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D99E-BC91-467B-ABE7-E81E2D944F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214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C20299-DBC0-4D9B-B319-E6781D7B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5795B7C-69E6-4218-8016-AE1991C3B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E92DB0-FF77-4BA8-8F19-CA25ABD8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E461-040A-4EB2-ACA3-9DD31465F030}" type="datetimeFigureOut">
              <a:rPr lang="pl-PL" smtClean="0"/>
              <a:t>07.11.2018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AC8E4B-EB3C-4550-824C-4DFF85AB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4CE560-5238-43E3-91CE-A063643E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D99E-BC91-467B-ABE7-E81E2D944F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042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99622AE-C1B7-44DE-858F-9B892A2B05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38661BF-A530-446D-A96D-33D05140B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795B283-BEA6-4C49-907B-B9C592B6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E461-040A-4EB2-ACA3-9DD31465F030}" type="datetimeFigureOut">
              <a:rPr lang="pl-PL" smtClean="0"/>
              <a:t>07.11.2018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A105AE-E644-4229-A15B-5AE45AAD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1C4C73-5C50-4DE4-9396-77BD7D61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D99E-BC91-467B-ABE7-E81E2D944F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78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DE98FE-0D24-431B-BC1F-0FD12517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D092CB-4E1C-4FC6-807E-02EAE6448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FBFCF5-F8BF-481D-A3AB-222098F8B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E461-040A-4EB2-ACA3-9DD31465F030}" type="datetimeFigureOut">
              <a:rPr lang="pl-PL" smtClean="0"/>
              <a:t>07.11.2018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5733CE-8E89-4EF1-BB19-EFD559FC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62B9DF-C44F-4948-9F7C-7F79AE13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D99E-BC91-467B-ABE7-E81E2D944F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07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9414F8-67ED-4429-94DF-1AA531042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B34EA8-4C8D-46AE-9333-71B7FF300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760E74-0492-4BAE-BF8A-B16D03E0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E461-040A-4EB2-ACA3-9DD31465F030}" type="datetimeFigureOut">
              <a:rPr lang="pl-PL" smtClean="0"/>
              <a:t>07.11.2018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1E26AF-3F57-41D5-9DD5-7ED5285C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E712D0-397A-4731-BE84-698E6CAC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D99E-BC91-467B-ABE7-E81E2D944F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093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FF7AFD-9AEF-4111-AC0C-1F41A25C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A4AA64-DFB2-43B0-AC39-13CB5A01E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A11215D-C6D7-45B9-BF55-4A992FB7D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CE4A963-FE73-440D-9098-DAF0A142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E461-040A-4EB2-ACA3-9DD31465F030}" type="datetimeFigureOut">
              <a:rPr lang="pl-PL" smtClean="0"/>
              <a:t>07.11.2018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142DD14-608D-4A03-980C-1892DBBAB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0034017-19DA-4FB7-8798-73626D42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D99E-BC91-467B-ABE7-E81E2D944F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88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6D609E-3C69-4400-99D5-CA1DD3599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8DF51ED-BF9A-4083-B564-EAB799ADB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CB16B4A-70ED-4945-9C89-E39102413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DC442D8-1836-4C97-883D-711587634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A416D43-728E-4D7D-A78A-3D9BB4A47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A833BCD-02BB-4613-912D-4AF0C43B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E461-040A-4EB2-ACA3-9DD31465F030}" type="datetimeFigureOut">
              <a:rPr lang="pl-PL" smtClean="0"/>
              <a:t>07.11.2018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F45A4BC-0268-42A4-8424-8A539777A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49A0AFC-F58B-4662-A330-5BC9422A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D99E-BC91-467B-ABE7-E81E2D944F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853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BB23B0-5A67-47EF-BE3A-F4BB4515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8173118-8A17-4A5C-B561-D1EB2582A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E461-040A-4EB2-ACA3-9DD31465F030}" type="datetimeFigureOut">
              <a:rPr lang="pl-PL" smtClean="0"/>
              <a:t>07.11.2018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1C5A6AA-F1C3-42E2-971A-712F0F41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39EF768-C0F5-48C0-9FE0-F49229983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D99E-BC91-467B-ABE7-E81E2D944F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096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5CF3D20-8E78-47A7-8AD4-1C4AC56F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E461-040A-4EB2-ACA3-9DD31465F030}" type="datetimeFigureOut">
              <a:rPr lang="pl-PL" smtClean="0"/>
              <a:t>07.11.2018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6A6E63B-0E68-472F-A3AC-DE659E756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BA9A09D-9DAD-40D7-B4F6-86A935DD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D99E-BC91-467B-ABE7-E81E2D944F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945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35CE39-D2E1-455F-BBE3-673169A3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9F6932-5EDA-4627-92F2-15097CE82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D86E225-1CB8-422D-92E5-92530245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B377117-D56D-42E8-B90A-C8D756D7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E461-040A-4EB2-ACA3-9DD31465F030}" type="datetimeFigureOut">
              <a:rPr lang="pl-PL" smtClean="0"/>
              <a:t>07.11.2018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1845813-2FF9-4267-AD61-24A3FF76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63B24A5-1C16-4806-89A3-3E591BBF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D99E-BC91-467B-ABE7-E81E2D944F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80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D0E88-34D5-47E8-B183-4C5A4864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A3DBFA4-47AF-4A9C-95FE-CDEA27A2B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D0A6CCA-E399-43D1-87C6-36DE031F7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5E48049-80F8-4D53-B97F-00D3A69D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E461-040A-4EB2-ACA3-9DD31465F030}" type="datetimeFigureOut">
              <a:rPr lang="pl-PL" smtClean="0"/>
              <a:t>07.11.2018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57184EA-07FC-43BF-90A9-4C41F2FB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AE10AB-92DF-4567-9AC0-9B818CD6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D99E-BC91-467B-ABE7-E81E2D944F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20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8ACA946-F12B-400C-8E16-27EDFA8B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12E3C51-5AEC-4626-A122-D57E5EC0C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C126EC-4117-4357-8D57-F5C5CBA07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8E461-040A-4EB2-ACA3-9DD31465F030}" type="datetimeFigureOut">
              <a:rPr lang="pl-PL" smtClean="0"/>
              <a:t>07.11.2018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BEA0FD-66D4-43BC-9990-5A744C5FD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7A67154-A284-4392-B20C-4C8DDA9BE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8D99E-BC91-467B-ABE7-E81E2D944F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32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microsoft.com/office/2007/relationships/hdphoto" Target="../media/hdphoto1.wdp"/><Relationship Id="rId7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JPG"/><Relationship Id="rId7" Type="http://schemas.microsoft.com/office/2007/relationships/hdphoto" Target="../media/hdphoto6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hdphoto" Target="../media/hdphoto1.wdp"/><Relationship Id="rId7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microsoft.com/office/2007/relationships/hdphoto" Target="../media/hdphoto3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lip Subociałło - Pan Listopad Gra Na Basie">
            <a:hlinkClick r:id="" action="ppaction://media"/>
            <a:extLst>
              <a:ext uri="{FF2B5EF4-FFF2-40B4-BE49-F238E27FC236}">
                <a16:creationId xmlns:a16="http://schemas.microsoft.com/office/drawing/2014/main" id="{6E154B59-0071-4A00-9ED8-A8F071003E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D68DF1D-1990-4E20-A7CD-9D03AF953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1162447"/>
            <a:ext cx="5740400" cy="569555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7EA2472-06C1-438E-95EC-43AA6535CA85}"/>
              </a:ext>
            </a:extLst>
          </p:cNvPr>
          <p:cNvSpPr txBox="1"/>
          <p:nvPr/>
        </p:nvSpPr>
        <p:spPr>
          <a:xfrm>
            <a:off x="4226560" y="1076960"/>
            <a:ext cx="138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latin typeface="Arial Black" panose="020B0A04020102020204" pitchFamily="34" charset="0"/>
              </a:rPr>
              <a:t>Pan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5B91D9A-6714-4760-A9E1-FA9A1A8E0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51" y="5021999"/>
            <a:ext cx="1629011" cy="134393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86E6239-C09E-4ADC-BD3A-3AF5FBA5B84F}"/>
              </a:ext>
            </a:extLst>
          </p:cNvPr>
          <p:cNvSpPr txBox="1"/>
          <p:nvPr/>
        </p:nvSpPr>
        <p:spPr>
          <a:xfrm>
            <a:off x="5790248" y="1092815"/>
            <a:ext cx="2825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latin typeface="Arial Black" panose="020B0A04020102020204" pitchFamily="34" charset="0"/>
              </a:rPr>
              <a:t>listopad</a:t>
            </a:r>
          </a:p>
        </p:txBody>
      </p:sp>
    </p:spTree>
    <p:extLst>
      <p:ext uri="{BB962C8B-B14F-4D97-AF65-F5344CB8AC3E}">
        <p14:creationId xmlns:p14="http://schemas.microsoft.com/office/powerpoint/2010/main" val="55853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70BFA0-A9CF-43B6-A264-91AA2C5B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Pan listopad gra na flecie </a:t>
            </a:r>
            <a:r>
              <a:rPr lang="pl-PL" sz="4000" dirty="0" err="1">
                <a:latin typeface="Arial Black" panose="020B0A04020102020204" pitchFamily="34" charset="0"/>
              </a:rPr>
              <a:t>fiju</a:t>
            </a:r>
            <a:r>
              <a:rPr lang="pl-PL" sz="4000" dirty="0">
                <a:latin typeface="Arial Black" panose="020B0A04020102020204" pitchFamily="34" charset="0"/>
              </a:rPr>
              <a:t>, </a:t>
            </a:r>
            <a:r>
              <a:rPr lang="pl-PL" sz="4000" dirty="0" err="1">
                <a:latin typeface="Arial Black" panose="020B0A04020102020204" pitchFamily="34" charset="0"/>
              </a:rPr>
              <a:t>fiju</a:t>
            </a:r>
            <a:r>
              <a:rPr lang="pl-PL" sz="4000" dirty="0">
                <a:latin typeface="Arial Black" panose="020B0A04020102020204" pitchFamily="34" charset="0"/>
              </a:rPr>
              <a:t>, </a:t>
            </a:r>
            <a:r>
              <a:rPr lang="pl-PL" sz="4000" dirty="0" err="1">
                <a:latin typeface="Arial Black" panose="020B0A04020102020204" pitchFamily="34" charset="0"/>
              </a:rPr>
              <a:t>fiu</a:t>
            </a:r>
            <a:endParaRPr lang="pl-PL" sz="4000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BF41539-6EF6-4658-8F81-DC50B5C6B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522" y="1312087"/>
            <a:ext cx="5149640" cy="510940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7F68DA7-2C4C-4FB9-8AAC-67BB5FE55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85" y="4750932"/>
            <a:ext cx="1419225" cy="117086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E230486-0BA1-47C3-A9D7-BC3397CF9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59" y="3659367"/>
            <a:ext cx="2733077" cy="218312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CA243C0-72AE-4D2B-94F7-E77E04C02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54" y="2576194"/>
            <a:ext cx="3695700" cy="341205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B7065AC-9158-4BD1-94AF-AF5EF90F89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49" y="1590087"/>
            <a:ext cx="1078055" cy="1265972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C317967E-93E8-41F9-BB73-33434184B5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24" y="2465517"/>
            <a:ext cx="1078055" cy="126597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0E51FF66-64A1-4E0B-A7B9-9DAF2EFA26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057" y="4856165"/>
            <a:ext cx="1078055" cy="126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5810"/>
      </p:ext>
    </p:extLst>
  </p:cSld>
  <p:clrMapOvr>
    <a:masterClrMapping/>
  </p:clrMapOvr>
  <p:transition spd="slow" advTm="43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F93B31-9289-4E0D-81AE-3DEE0C0CD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60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Z liści złotych ma berecik, 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a kubraczek z mchu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C96129-E82C-4712-954A-ADC3BA1D0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67" y="2451401"/>
            <a:ext cx="3749117" cy="371982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6F05392-F3ED-4D64-ABEC-8CB92E19A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18" y="4967108"/>
            <a:ext cx="1033613" cy="85273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AEBF3E7-B380-4DAB-B11A-68CC7129C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68" b="89976" l="8019" r="89623">
                        <a14:foregroundMark x1="8019" y1="76528" x2="8019" y2="76528"/>
                        <a14:foregroundMark x1="50000" y1="8068" x2="50000" y2="8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42" y="2192783"/>
            <a:ext cx="1646282" cy="158804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89EB5B3-FDA0-49CD-98B0-177C8C1F0F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53" b="92877" l="9620" r="89620">
                        <a14:foregroundMark x1="82025" y1="92877" x2="82025" y2="92877"/>
                        <a14:foregroundMark x1="12152" y1="5753" x2="12152" y2="5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42" y="2580370"/>
            <a:ext cx="1140996" cy="105433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30DC3F4-9E0B-4B0E-B858-F229A1667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53" b="92877" l="9620" r="89620">
                        <a14:foregroundMark x1="82025" y1="92877" x2="82025" y2="92877"/>
                        <a14:foregroundMark x1="12152" y1="5753" x2="12152" y2="5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97960" y="2358721"/>
            <a:ext cx="1140996" cy="105433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11B5815-19EF-48EB-A21B-BA40BA8D71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31" b="89891" l="6628" r="92507">
                        <a14:foregroundMark x1="45821" y1="6831" x2="45821" y2="6831"/>
                        <a14:foregroundMark x1="6916" y1="53552" x2="6916" y2="53552"/>
                        <a14:foregroundMark x1="92507" y1="61749" x2="92507" y2="61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13" y="4094650"/>
            <a:ext cx="2644140" cy="278892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030C5F0F-3CDA-484F-8371-23EB367302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416" b="89604" l="8984" r="92969">
                        <a14:foregroundMark x1="92969" y1="61881" x2="92969" y2="61881"/>
                        <a14:foregroundMark x1="51172" y1="8416" x2="51172" y2="8416"/>
                        <a14:foregroundMark x1="8984" y1="81188" x2="8984" y2="81188"/>
                        <a14:foregroundMark x1="53906" y1="88119" x2="53906" y2="881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353" y="4719490"/>
            <a:ext cx="1950720" cy="15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8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00"/>
    </mc:Choice>
    <mc:Fallback>
      <p:transition spd="slow" advTm="5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036C85-914C-4D86-AA53-65DAAB6D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Wesoło gra muzyka, pada deszcz</a:t>
            </a:r>
          </a:p>
        </p:txBody>
      </p:sp>
      <p:pic>
        <p:nvPicPr>
          <p:cNvPr id="5" name="Symbol zastępczy zawartości 4" descr="Obraz zawierający obiekt, antena&#10;&#10;Opis wygenerowany automatycznie">
            <a:extLst>
              <a:ext uri="{FF2B5EF4-FFF2-40B4-BE49-F238E27FC236}">
                <a16:creationId xmlns:a16="http://schemas.microsoft.com/office/drawing/2014/main" id="{DE05E84C-0780-4E56-A2EC-0F6B12C43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8" b="93052" l="9711" r="95868">
                        <a14:foregroundMark x1="26240" y1="66501" x2="26240" y2="66501"/>
                        <a14:foregroundMark x1="38017" y1="88337" x2="38017" y2="88337"/>
                        <a14:foregroundMark x1="26240" y1="78164" x2="26240" y2="78164"/>
                        <a14:foregroundMark x1="70868" y1="84119" x2="70868" y2="84119"/>
                        <a14:foregroundMark x1="92355" y1="33002" x2="92355" y2="33002"/>
                        <a14:foregroundMark x1="95868" y1="26551" x2="95868" y2="26551"/>
                        <a14:foregroundMark x1="85331" y1="53350" x2="85331" y2="53350"/>
                        <a14:foregroundMark x1="91116" y1="16129" x2="91116" y2="16129"/>
                        <a14:foregroundMark x1="63223" y1="38958" x2="63223" y2="38958"/>
                        <a14:foregroundMark x1="68182" y1="43424" x2="68182" y2="43424"/>
                        <a14:foregroundMark x1="82025" y1="7196" x2="82025" y2="7196"/>
                        <a14:foregroundMark x1="70868" y1="12159" x2="70868" y2="12159"/>
                        <a14:foregroundMark x1="62810" y1="9926" x2="62810" y2="9926"/>
                        <a14:foregroundMark x1="48760" y1="43921" x2="48760" y2="43921"/>
                        <a14:foregroundMark x1="33264" y1="40695" x2="33264" y2="40695"/>
                        <a14:foregroundMark x1="37397" y1="16377" x2="37397" y2="16377"/>
                        <a14:foregroundMark x1="30785" y1="8189" x2="30785" y2="8189"/>
                        <a14:foregroundMark x1="15289" y1="11166" x2="15289" y2="11166"/>
                        <a14:foregroundMark x1="40496" y1="93052" x2="40496" y2="93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44" y="1341958"/>
            <a:ext cx="6548765" cy="5452795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C11C88C-B9D9-4D5E-8B6E-665EEDAF1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55361"/>
            <a:ext cx="2910840" cy="294894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D3E18CE-1278-40F0-AD55-C0EC74C30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" y="1550670"/>
            <a:ext cx="24307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96342"/>
      </p:ext>
    </p:extLst>
  </p:cSld>
  <p:clrMapOvr>
    <a:masterClrMapping/>
  </p:clrMapOvr>
  <p:transition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036C85-914C-4D86-AA53-65DAAB6D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10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Świerszcz za kominem cyka, 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tańcz, gdy chcesz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E05E84C-0780-4E56-A2EC-0F6B12C43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67" y="1417041"/>
            <a:ext cx="4424874" cy="4910987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C11C88C-B9D9-4D5E-8B6E-665EEDAF1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8817"/>
            <a:ext cx="2910840" cy="204202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D3E18CE-1278-40F0-AD55-C0EC74C30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" y="1550670"/>
            <a:ext cx="24307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7847"/>
      </p:ext>
    </p:extLst>
  </p:cSld>
  <p:clrMapOvr>
    <a:masterClrMapping/>
  </p:clrMapOvr>
  <p:transition spd="slow" advTm="55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036C85-914C-4D86-AA53-65DAAB6D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Wesoło gra muzyka, pada deszcz</a:t>
            </a:r>
          </a:p>
        </p:txBody>
      </p:sp>
      <p:pic>
        <p:nvPicPr>
          <p:cNvPr id="5" name="Symbol zastępczy zawartości 4" descr="Obraz zawierający obiekt, antena&#10;&#10;Opis wygenerowany automatycznie">
            <a:extLst>
              <a:ext uri="{FF2B5EF4-FFF2-40B4-BE49-F238E27FC236}">
                <a16:creationId xmlns:a16="http://schemas.microsoft.com/office/drawing/2014/main" id="{DE05E84C-0780-4E56-A2EC-0F6B12C43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8" b="93052" l="9711" r="95868">
                        <a14:foregroundMark x1="26240" y1="66501" x2="26240" y2="66501"/>
                        <a14:foregroundMark x1="38017" y1="88337" x2="38017" y2="88337"/>
                        <a14:foregroundMark x1="26240" y1="78164" x2="26240" y2="78164"/>
                        <a14:foregroundMark x1="70868" y1="84119" x2="70868" y2="84119"/>
                        <a14:foregroundMark x1="92355" y1="33002" x2="92355" y2="33002"/>
                        <a14:foregroundMark x1="95868" y1="26551" x2="95868" y2="26551"/>
                        <a14:foregroundMark x1="85331" y1="53350" x2="85331" y2="53350"/>
                        <a14:foregroundMark x1="91116" y1="16129" x2="91116" y2="16129"/>
                        <a14:foregroundMark x1="63223" y1="38958" x2="63223" y2="38958"/>
                        <a14:foregroundMark x1="68182" y1="43424" x2="68182" y2="43424"/>
                        <a14:foregroundMark x1="82025" y1="7196" x2="82025" y2="7196"/>
                        <a14:foregroundMark x1="70868" y1="12159" x2="70868" y2="12159"/>
                        <a14:foregroundMark x1="62810" y1="9926" x2="62810" y2="9926"/>
                        <a14:foregroundMark x1="48760" y1="43921" x2="48760" y2="43921"/>
                        <a14:foregroundMark x1="33264" y1="40695" x2="33264" y2="40695"/>
                        <a14:foregroundMark x1="37397" y1="16377" x2="37397" y2="16377"/>
                        <a14:foregroundMark x1="30785" y1="8189" x2="30785" y2="8189"/>
                        <a14:foregroundMark x1="15289" y1="11166" x2="15289" y2="11166"/>
                        <a14:foregroundMark x1="40496" y1="93052" x2="40496" y2="93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44" y="1341958"/>
            <a:ext cx="6548765" cy="5452795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C11C88C-B9D9-4D5E-8B6E-665EEDAF1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55361"/>
            <a:ext cx="2910840" cy="294894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D3E18CE-1278-40F0-AD55-C0EC74C30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" y="1550670"/>
            <a:ext cx="24307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18760"/>
      </p:ext>
    </p:extLst>
  </p:cSld>
  <p:clrMapOvr>
    <a:masterClrMapping/>
  </p:clrMapOvr>
  <p:transition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036C85-914C-4D86-AA53-65DAAB6D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10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Świerszcz za kominem cyka, 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tańcz, gdy chcesz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E05E84C-0780-4E56-A2EC-0F6B12C43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67" y="1417041"/>
            <a:ext cx="4424874" cy="4910987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C11C88C-B9D9-4D5E-8B6E-665EEDAF1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8817"/>
            <a:ext cx="2910840" cy="204202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D3E18CE-1278-40F0-AD55-C0EC74C30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" y="1550670"/>
            <a:ext cx="24307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39249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B5F11DB-4DA9-44F4-994C-3A18AE177142}"/>
              </a:ext>
            </a:extLst>
          </p:cNvPr>
          <p:cNvSpPr txBox="1"/>
          <p:nvPr/>
        </p:nvSpPr>
        <p:spPr>
          <a:xfrm>
            <a:off x="609600" y="1168400"/>
            <a:ext cx="895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Piosenka z albumu "Festiwal Rybki Mini </a:t>
            </a:r>
            <a:r>
              <a:rPr lang="pl-PL" dirty="0" err="1"/>
              <a:t>Mini</a:t>
            </a:r>
            <a:r>
              <a:rPr lang="pl-PL" dirty="0"/>
              <a:t>" (2013):</a:t>
            </a:r>
          </a:p>
          <a:p>
            <a:r>
              <a:rPr lang="pl-PL" dirty="0"/>
              <a:t>„Pan listopad gra na basie” – Filip </a:t>
            </a:r>
            <a:r>
              <a:rPr lang="pl-PL" dirty="0" err="1"/>
              <a:t>Subociałło</a:t>
            </a:r>
            <a:endParaRPr lang="pl-PL" dirty="0"/>
          </a:p>
          <a:p>
            <a:r>
              <a:rPr lang="pl-PL" dirty="0"/>
              <a:t>https://www.youtube.com/watch?v=691ZHgClCHE</a:t>
            </a:r>
          </a:p>
          <a:p>
            <a:endParaRPr lang="pl-PL" dirty="0"/>
          </a:p>
          <a:p>
            <a:r>
              <a:rPr lang="pl-PL" dirty="0"/>
              <a:t>Znaki graficzne: </a:t>
            </a:r>
          </a:p>
          <a:p>
            <a:r>
              <a:rPr lang="pl-PL" dirty="0" err="1"/>
              <a:t>Boardmaker</a:t>
            </a:r>
            <a:r>
              <a:rPr lang="pl-PL" dirty="0"/>
              <a:t> (</a:t>
            </a:r>
            <a:r>
              <a:rPr lang="pl-PL" dirty="0" err="1"/>
              <a:t>Mayer</a:t>
            </a:r>
            <a:r>
              <a:rPr lang="pl-PL" dirty="0"/>
              <a:t>-Johnson)</a:t>
            </a:r>
          </a:p>
          <a:p>
            <a:r>
              <a:rPr lang="pl-PL" dirty="0"/>
              <a:t>oraz</a:t>
            </a:r>
          </a:p>
          <a:p>
            <a:r>
              <a:rPr lang="pl-PL" dirty="0"/>
              <a:t>https://image.freepik.com/free-vector/log-and-rocks-with-moss-on-top_1639-275.jpg</a:t>
            </a:r>
          </a:p>
          <a:p>
            <a:r>
              <a:rPr lang="pl-PL" dirty="0"/>
              <a:t>https://cdn2.vectorstock.com/i/1000x1000/02/81/fragment-of-a-green-grass-vector-16120281.jpg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Opracowanie: Kasia Majewska</a:t>
            </a:r>
          </a:p>
        </p:txBody>
      </p:sp>
      <p:pic>
        <p:nvPicPr>
          <p:cNvPr id="4" name="Obraz 3" descr="Obraz zawierający clipart&#10;&#10;Opis wygenerowany automatycznie">
            <a:extLst>
              <a:ext uri="{FF2B5EF4-FFF2-40B4-BE49-F238E27FC236}">
                <a16:creationId xmlns:a16="http://schemas.microsoft.com/office/drawing/2014/main" id="{7781721B-709D-483C-A96A-274FD6FD9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70" y="601980"/>
            <a:ext cx="1988820" cy="2827020"/>
          </a:xfrm>
          <a:prstGeom prst="rect">
            <a:avLst/>
          </a:prstGeom>
        </p:spPr>
      </p:pic>
      <p:pic>
        <p:nvPicPr>
          <p:cNvPr id="5" name="Obraz 4" descr="Obraz zawierający clipart&#10;&#10;Opis wygenerowany automatycznie">
            <a:extLst>
              <a:ext uri="{FF2B5EF4-FFF2-40B4-BE49-F238E27FC236}">
                <a16:creationId xmlns:a16="http://schemas.microsoft.com/office/drawing/2014/main" id="{FE551D62-0586-41A1-9715-F5260AA98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30" y="4120478"/>
            <a:ext cx="1664970" cy="236668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2B71B57-B034-4EB2-AD63-933CA9523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29" y="159120"/>
            <a:ext cx="1916431" cy="100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76823"/>
      </p:ext>
    </p:extLst>
  </p:cSld>
  <p:clrMapOvr>
    <a:masterClrMapping/>
  </p:clrMapOvr>
  <p:transition spd="slow" advTm="12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319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00" advTm="100">
        <p15:prstTrans prst="wind"/>
      </p:transition>
    </mc:Choice>
    <mc:Fallback>
      <p:transition spd="slow" advTm="1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70BFA0-A9CF-43B6-A264-91AA2C5B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20" y="365125"/>
            <a:ext cx="1221412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Pan listopad gra na basie dylu, dylu, dyl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BF41539-6EF6-4658-8F81-DC50B5C6B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0" y="1129207"/>
            <a:ext cx="5149640" cy="510940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7F68DA7-2C4C-4FB9-8AAC-67BB5FE55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4557933"/>
            <a:ext cx="1419225" cy="117086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E230486-0BA1-47C3-A9D7-BC3397CF9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50" y="3592687"/>
            <a:ext cx="2733077" cy="2183129"/>
          </a:xfrm>
          <a:prstGeom prst="rect">
            <a:avLst/>
          </a:prstGeom>
        </p:spPr>
      </p:pic>
      <p:pic>
        <p:nvPicPr>
          <p:cNvPr id="13" name="Obraz 12" descr="Obraz zawierający muzyka&#10;&#10;Opis wygenerowany automatycznie">
            <a:extLst>
              <a:ext uri="{FF2B5EF4-FFF2-40B4-BE49-F238E27FC236}">
                <a16:creationId xmlns:a16="http://schemas.microsoft.com/office/drawing/2014/main" id="{BCA243C0-72AE-4D2B-94F7-E77E04C02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176" y="2116801"/>
            <a:ext cx="3695700" cy="36957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B7065AC-9158-4BD1-94AF-AF5EF90F89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97" y="2163026"/>
            <a:ext cx="1078055" cy="126597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C317967E-93E8-41F9-BB73-33434184B5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01" y="1375713"/>
            <a:ext cx="1078055" cy="1265974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0E51FF66-64A1-4E0B-A7B9-9DAF2EFA26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48" y="3418277"/>
            <a:ext cx="1078055" cy="12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29478"/>
      </p:ext>
    </p:extLst>
  </p:cSld>
  <p:clrMapOvr>
    <a:masterClrMapping/>
  </p:clrMapOvr>
  <p:transition spd="slow" advTm="43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F93B31-9289-4E0D-81AE-3DEE0C0CD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62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Na jesiennym graniu zna się, 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trawką dotknął strun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C96129-E82C-4712-954A-ADC3BA1D0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3" y="1835739"/>
            <a:ext cx="4467486" cy="397960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D56036B-7D5A-41FF-8E7D-CDC28C2DF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69" y="3635440"/>
            <a:ext cx="2424131" cy="1936348"/>
          </a:xfrm>
          <a:prstGeom prst="rect">
            <a:avLst/>
          </a:prstGeom>
        </p:spPr>
      </p:pic>
      <p:pic>
        <p:nvPicPr>
          <p:cNvPr id="8" name="Obraz 7" descr="Obraz zawierający muzyka&#10;&#10;Opis wygenerowany automatycznie">
            <a:extLst>
              <a:ext uri="{FF2B5EF4-FFF2-40B4-BE49-F238E27FC236}">
                <a16:creationId xmlns:a16="http://schemas.microsoft.com/office/drawing/2014/main" id="{ADA90A35-D662-4838-8B17-B1B7B7E41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38" y="1154908"/>
            <a:ext cx="4793689" cy="479368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602D4EE-E325-4BAD-A78A-D5D2A330C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6" b="89784" l="1656" r="98758">
                        <a14:foregroundMark x1="31263" y1="5697" x2="31263" y2="5697"/>
                        <a14:foregroundMark x1="29400" y1="786" x2="29400" y2="786"/>
                        <a14:foregroundMark x1="21946" y1="7662" x2="21946" y2="7662"/>
                        <a14:foregroundMark x1="20083" y1="10413" x2="20083" y2="10413"/>
                        <a14:foregroundMark x1="6625" y1="53635" x2="6625" y2="53635"/>
                        <a14:foregroundMark x1="2277" y1="56778" x2="2277" y2="56778"/>
                        <a14:foregroundMark x1="62526" y1="78978" x2="62526" y2="78978"/>
                        <a14:foregroundMark x1="89234" y1="64440" x2="89234" y2="64440"/>
                        <a14:foregroundMark x1="93168" y1="57171" x2="93168" y2="57171"/>
                        <a14:foregroundMark x1="97101" y1="50884" x2="97101" y2="50884"/>
                        <a14:foregroundMark x1="98758" y1="47937" x2="98758" y2="47937"/>
                        <a14:foregroundMark x1="91097" y1="35756" x2="91097" y2="35756"/>
                        <a14:foregroundMark x1="92547" y1="34971" x2="92547" y2="34971"/>
                        <a14:foregroundMark x1="53416" y1="25933" x2="53416" y2="25933"/>
                        <a14:foregroundMark x1="40166" y1="32809" x2="40166" y2="32809"/>
                        <a14:foregroundMark x1="38923" y1="34578" x2="38923" y2="34578"/>
                        <a14:foregroundMark x1="25052" y1="33988" x2="25052" y2="33988"/>
                        <a14:foregroundMark x1="55072" y1="34971" x2="55072" y2="34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27" y="3316698"/>
            <a:ext cx="3124533" cy="329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5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00"/>
    </mc:Choice>
    <mc:Fallback>
      <p:transition spd="slow" advTm="5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3 0.02847 L -0.0043 0.02847 C -0.00456 0.02454 -0.00469 0.0206 -0.00508 0.01667 C -0.00521 0.01528 -0.0056 0.01412 -0.00573 0.01273 C -0.00651 0.00857 -0.00677 0.00556 -0.00729 0.00116 C -0.00742 -0.0037 -0.00755 -0.00833 -0.00794 -0.01319 C -0.00807 -0.01435 -0.00846 -0.01574 -0.00872 -0.0169 C -0.00898 -0.01944 -0.00898 -0.02222 -0.00937 -0.02477 C -0.00976 -0.02662 -0.01029 -0.02824 -0.01094 -0.02986 C -0.01211 -0.0338 -0.01224 -0.03356 -0.0138 -0.03634 C -0.01432 -0.03866 -0.01445 -0.0412 -0.01523 -0.04282 C -0.01575 -0.04398 -0.01693 -0.04329 -0.01745 -0.04421 C -0.01849 -0.04606 -0.01914 -0.05069 -0.01966 -0.05324 C -0.02305 -0.06921 -0.01927 -0.05116 -0.02253 -0.06481 C -0.02344 -0.06875 -0.02344 -0.07106 -0.02396 -0.07523 C -0.02539 -0.0868 -0.02409 -0.07292 -0.02539 -0.08819 C -0.02474 -0.08912 -0.02409 -0.09051 -0.02331 -0.09074 C -0.02253 -0.09097 -0.02174 -0.09005 -0.02109 -0.08958 C -0.01888 -0.08796 -0.0181 -0.08727 -0.01667 -0.08426 C -0.01614 -0.0831 -0.01588 -0.08148 -0.01523 -0.08055 C -0.01471 -0.07963 -0.0138 -0.07963 -0.01302 -0.07917 C -0.01237 -0.07778 -0.01146 -0.07685 -0.01094 -0.07523 C -0.01042 -0.07407 -0.01055 -0.07268 -0.01016 -0.0713 C -0.00976 -0.06991 -0.00911 -0.06898 -0.00872 -0.06759 C -0.00833 -0.0662 -0.0082 -0.06481 -0.00794 -0.06366 C -0.00612 -0.05602 -0.00638 -0.06018 -0.00508 -0.05069 C -0.00273 -0.03449 -0.00573 -0.05463 -0.00364 -0.04167 C -0.00325 -0.03981 -0.00325 -0.03796 -0.00286 -0.03634 C -0.00247 -0.03495 -0.00182 -0.0338 -0.00143 -0.03264 C 0.00026 -0.0206 -0.00169 -0.03542 -8.33333E-7 -0.01967 C 0.00117 -0.00926 0.00039 -0.01991 0.00221 -0.00671 L 0.00365 0.0037 L 0.00443 0.00903 C 0.00469 0.01065 0.00482 0.0125 0.00521 0.01412 L 0.00664 0.02199 C 0.00755 0.03611 0.00729 0.02963 0.00729 0.04144 " pathEditMode="relative" ptsTypes="AAAAAAAAAAAAAAAAAAAAAAAAAAAAAAA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036C85-914C-4D86-AA53-65DAAB6D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Wesoło gra muzyka, pada deszcz</a:t>
            </a:r>
          </a:p>
        </p:txBody>
      </p:sp>
      <p:pic>
        <p:nvPicPr>
          <p:cNvPr id="5" name="Symbol zastępczy zawartości 4" descr="Obraz zawierający obiekt, antena&#10;&#10;Opis wygenerowany automatycznie">
            <a:extLst>
              <a:ext uri="{FF2B5EF4-FFF2-40B4-BE49-F238E27FC236}">
                <a16:creationId xmlns:a16="http://schemas.microsoft.com/office/drawing/2014/main" id="{DE05E84C-0780-4E56-A2EC-0F6B12C43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8" b="93052" l="9711" r="95868">
                        <a14:foregroundMark x1="26240" y1="66501" x2="26240" y2="66501"/>
                        <a14:foregroundMark x1="38017" y1="88337" x2="38017" y2="88337"/>
                        <a14:foregroundMark x1="26240" y1="78164" x2="26240" y2="78164"/>
                        <a14:foregroundMark x1="70868" y1="84119" x2="70868" y2="84119"/>
                        <a14:foregroundMark x1="92355" y1="33002" x2="92355" y2="33002"/>
                        <a14:foregroundMark x1="95868" y1="26551" x2="95868" y2="26551"/>
                        <a14:foregroundMark x1="85331" y1="53350" x2="85331" y2="53350"/>
                        <a14:foregroundMark x1="91116" y1="16129" x2="91116" y2="16129"/>
                        <a14:foregroundMark x1="63223" y1="38958" x2="63223" y2="38958"/>
                        <a14:foregroundMark x1="68182" y1="43424" x2="68182" y2="43424"/>
                        <a14:foregroundMark x1="82025" y1="7196" x2="82025" y2="7196"/>
                        <a14:foregroundMark x1="70868" y1="12159" x2="70868" y2="12159"/>
                        <a14:foregroundMark x1="62810" y1="9926" x2="62810" y2="9926"/>
                        <a14:foregroundMark x1="48760" y1="43921" x2="48760" y2="43921"/>
                        <a14:foregroundMark x1="33264" y1="40695" x2="33264" y2="40695"/>
                        <a14:foregroundMark x1="37397" y1="16377" x2="37397" y2="16377"/>
                        <a14:foregroundMark x1="30785" y1="8189" x2="30785" y2="8189"/>
                        <a14:foregroundMark x1="15289" y1="11166" x2="15289" y2="11166"/>
                        <a14:foregroundMark x1="40496" y1="93052" x2="40496" y2="93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44" y="1341958"/>
            <a:ext cx="6548765" cy="5452795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C11C88C-B9D9-4D5E-8B6E-665EEDAF1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55361"/>
            <a:ext cx="2910840" cy="294894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D3E18CE-1278-40F0-AD55-C0EC74C30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" y="1550670"/>
            <a:ext cx="24307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37409"/>
      </p:ext>
    </p:extLst>
  </p:cSld>
  <p:clrMapOvr>
    <a:masterClrMapping/>
  </p:clrMapOvr>
  <p:transition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036C85-914C-4D86-AA53-65DAAB6D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10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Świerszcz za kominem cyka, 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tańcz, gdy chcesz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E05E84C-0780-4E56-A2EC-0F6B12C43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67" y="1417041"/>
            <a:ext cx="4424874" cy="4910987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C11C88C-B9D9-4D5E-8B6E-665EEDAF1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8817"/>
            <a:ext cx="2910840" cy="204202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D3E18CE-1278-40F0-AD55-C0EC74C30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" y="1550670"/>
            <a:ext cx="24307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1707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70BFA0-A9CF-43B6-A264-91AA2C5B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Pan listopad gra na bębnie </a:t>
            </a:r>
            <a:r>
              <a:rPr lang="pl-PL" sz="4000" dirty="0" err="1">
                <a:latin typeface="Arial Black" panose="020B0A04020102020204" pitchFamily="34" charset="0"/>
              </a:rPr>
              <a:t>bara</a:t>
            </a:r>
            <a:r>
              <a:rPr lang="pl-PL" sz="4000" dirty="0">
                <a:latin typeface="Arial Black" panose="020B0A04020102020204" pitchFamily="34" charset="0"/>
              </a:rPr>
              <a:t>, </a:t>
            </a:r>
            <a:r>
              <a:rPr lang="pl-PL" sz="4000" dirty="0" err="1">
                <a:latin typeface="Arial Black" panose="020B0A04020102020204" pitchFamily="34" charset="0"/>
              </a:rPr>
              <a:t>bara</a:t>
            </a:r>
            <a:r>
              <a:rPr lang="pl-PL" sz="4000" dirty="0">
                <a:latin typeface="Arial Black" panose="020B0A04020102020204" pitchFamily="34" charset="0"/>
              </a:rPr>
              <a:t>, bum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BF41539-6EF6-4658-8F81-DC50B5C6B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40" y="1200327"/>
            <a:ext cx="5149640" cy="5109408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7F68DA7-2C4C-4FB9-8AAC-67BB5FE55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67" y="4689554"/>
            <a:ext cx="1419225" cy="117086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E230486-0BA1-47C3-A9D7-BC3397CF9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30" y="3677285"/>
            <a:ext cx="2733077" cy="218312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CA243C0-72AE-4D2B-94F7-E77E04C02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96" y="3220052"/>
            <a:ext cx="3404517" cy="276842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B7065AC-9158-4BD1-94AF-AF5EF90F89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72" y="1819952"/>
            <a:ext cx="1078055" cy="1265972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C317967E-93E8-41F9-BB73-33434184B5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929" y="1819952"/>
            <a:ext cx="1078055" cy="126597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0E51FF66-64A1-4E0B-A7B9-9DAF2EFA26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047" y="5043763"/>
            <a:ext cx="1078055" cy="126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82207"/>
      </p:ext>
    </p:extLst>
  </p:cSld>
  <p:clrMapOvr>
    <a:masterClrMapping/>
  </p:clrMapOvr>
  <p:transition spd="slow" advTm="43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F93B31-9289-4E0D-81AE-3DEE0C0CD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35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Z deszczem puka równo, pięknie, 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koncert daje mu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C96129-E82C-4712-954A-ADC3BA1D0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3" y="1965626"/>
            <a:ext cx="4467486" cy="371982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D56036B-7D5A-41FF-8E7D-CDC28C2DF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99" y="3635440"/>
            <a:ext cx="1576670" cy="193634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DA90A35-D662-4838-8B17-B1B7B7E41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041" y="1732231"/>
            <a:ext cx="4467486" cy="392568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31E80A0-F5F6-4668-9138-11CA5410B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41" y="1965626"/>
            <a:ext cx="1358265" cy="7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3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00"/>
    </mc:Choice>
    <mc:Fallback>
      <p:transition spd="slow" advTm="5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036C85-914C-4D86-AA53-65DAAB6D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Wesoło gra muzyka, pada deszcz</a:t>
            </a:r>
          </a:p>
        </p:txBody>
      </p:sp>
      <p:pic>
        <p:nvPicPr>
          <p:cNvPr id="5" name="Symbol zastępczy zawartości 4" descr="Obraz zawierający obiekt, antena&#10;&#10;Opis wygenerowany automatycznie">
            <a:extLst>
              <a:ext uri="{FF2B5EF4-FFF2-40B4-BE49-F238E27FC236}">
                <a16:creationId xmlns:a16="http://schemas.microsoft.com/office/drawing/2014/main" id="{DE05E84C-0780-4E56-A2EC-0F6B12C43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8" b="93052" l="9711" r="95868">
                        <a14:foregroundMark x1="26240" y1="66501" x2="26240" y2="66501"/>
                        <a14:foregroundMark x1="38017" y1="88337" x2="38017" y2="88337"/>
                        <a14:foregroundMark x1="26240" y1="78164" x2="26240" y2="78164"/>
                        <a14:foregroundMark x1="70868" y1="84119" x2="70868" y2="84119"/>
                        <a14:foregroundMark x1="92355" y1="33002" x2="92355" y2="33002"/>
                        <a14:foregroundMark x1="95868" y1="26551" x2="95868" y2="26551"/>
                        <a14:foregroundMark x1="85331" y1="53350" x2="85331" y2="53350"/>
                        <a14:foregroundMark x1="91116" y1="16129" x2="91116" y2="16129"/>
                        <a14:foregroundMark x1="63223" y1="38958" x2="63223" y2="38958"/>
                        <a14:foregroundMark x1="68182" y1="43424" x2="68182" y2="43424"/>
                        <a14:foregroundMark x1="82025" y1="7196" x2="82025" y2="7196"/>
                        <a14:foregroundMark x1="70868" y1="12159" x2="70868" y2="12159"/>
                        <a14:foregroundMark x1="62810" y1="9926" x2="62810" y2="9926"/>
                        <a14:foregroundMark x1="48760" y1="43921" x2="48760" y2="43921"/>
                        <a14:foregroundMark x1="33264" y1="40695" x2="33264" y2="40695"/>
                        <a14:foregroundMark x1="37397" y1="16377" x2="37397" y2="16377"/>
                        <a14:foregroundMark x1="30785" y1="8189" x2="30785" y2="8189"/>
                        <a14:foregroundMark x1="15289" y1="11166" x2="15289" y2="11166"/>
                        <a14:foregroundMark x1="40496" y1="93052" x2="40496" y2="93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444" y="1341958"/>
            <a:ext cx="6548765" cy="5452795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C11C88C-B9D9-4D5E-8B6E-665EEDAF1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55361"/>
            <a:ext cx="2910840" cy="294894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D3E18CE-1278-40F0-AD55-C0EC74C30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" y="1550670"/>
            <a:ext cx="24307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63202"/>
      </p:ext>
    </p:extLst>
  </p:cSld>
  <p:clrMapOvr>
    <a:masterClrMapping/>
  </p:clrMapOvr>
  <p:transition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036C85-914C-4D86-AA53-65DAAB6D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10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Świerszcz za kominem cyka, 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tańcz, gdy chcesz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E05E84C-0780-4E56-A2EC-0F6B12C43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67" y="1417041"/>
            <a:ext cx="4424874" cy="4910987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C11C88C-B9D9-4D5E-8B6E-665EEDAF1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8817"/>
            <a:ext cx="2910840" cy="204202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D3E18CE-1278-40F0-AD55-C0EC74C30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" y="1550670"/>
            <a:ext cx="24307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49470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172</Words>
  <Application>Microsoft Office PowerPoint</Application>
  <PresentationFormat>Panoramiczny</PresentationFormat>
  <Paragraphs>28</Paragraphs>
  <Slides>17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Motyw pakietu Office</vt:lpstr>
      <vt:lpstr>Prezentacja programu PowerPoint</vt:lpstr>
      <vt:lpstr>Pan listopad gra na basie dylu, dylu, dyl</vt:lpstr>
      <vt:lpstr>Na jesiennym graniu zna się,  trawką dotknął strun</vt:lpstr>
      <vt:lpstr>Wesoło gra muzyka, pada deszcz</vt:lpstr>
      <vt:lpstr>Świerszcz za kominem cyka,  tańcz, gdy chcesz</vt:lpstr>
      <vt:lpstr>Pan listopad gra na bębnie bara, bara, bum</vt:lpstr>
      <vt:lpstr>Z deszczem puka równo, pięknie,  koncert daje mu</vt:lpstr>
      <vt:lpstr>Wesoło gra muzyka, pada deszcz</vt:lpstr>
      <vt:lpstr>Świerszcz za kominem cyka,  tańcz, gdy chcesz</vt:lpstr>
      <vt:lpstr>Pan listopad gra na flecie fiju, fiju, fiu</vt:lpstr>
      <vt:lpstr>Z liści złotych ma berecik,  a kubraczek z mchu</vt:lpstr>
      <vt:lpstr>Wesoło gra muzyka, pada deszcz</vt:lpstr>
      <vt:lpstr>Świerszcz za kominem cyka,  tańcz, gdy chcesz</vt:lpstr>
      <vt:lpstr>Wesoło gra muzyka, pada deszcz</vt:lpstr>
      <vt:lpstr>Świerszcz za kominem cyka,  tańcz, gdy chcesz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Przemysław Majewski</dc:creator>
  <cp:lastModifiedBy>Przemysław Majewski</cp:lastModifiedBy>
  <cp:revision>22</cp:revision>
  <dcterms:created xsi:type="dcterms:W3CDTF">2018-11-07T17:28:40Z</dcterms:created>
  <dcterms:modified xsi:type="dcterms:W3CDTF">2018-11-07T21:30:57Z</dcterms:modified>
</cp:coreProperties>
</file>