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0" r:id="rId12"/>
    <p:sldId id="269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A2A9A6-69B7-4FF3-BFBD-103E3C707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AFE7B3C-188B-4961-858C-D57275F9F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1D5D47-F5E5-4873-927C-DDE89B066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EE0D-DC06-4E31-8E05-FA0941EF8A00}" type="datetimeFigureOut">
              <a:rPr lang="pl-PL" smtClean="0"/>
              <a:t>15.05.2018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713C70-99F8-4EBC-A6F8-A9B00F02F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298A01-566B-476F-90C4-63EEB4D87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65A1-1165-4F5C-B293-BE361414AA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699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E438B1-62DF-4D3C-A04B-BEFEDD6E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6FCE7CE-BBE9-4138-A59D-4825D4BDB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DA4DB0-6B35-4185-9AB9-1FB7870B6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EE0D-DC06-4E31-8E05-FA0941EF8A00}" type="datetimeFigureOut">
              <a:rPr lang="pl-PL" smtClean="0"/>
              <a:t>15.05.2018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26E38A-2B2C-48EC-8D4F-15B04618E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2BD731-E2E4-48C9-B1FC-E422985B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65A1-1165-4F5C-B293-BE361414AA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296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4BE3673-F44B-4B4B-AAF5-2767A025D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75FE7FF-966D-4D4D-BEDB-7F7C5C696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816A423-E487-4E86-9DCA-F4A07FF48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EE0D-DC06-4E31-8E05-FA0941EF8A00}" type="datetimeFigureOut">
              <a:rPr lang="pl-PL" smtClean="0"/>
              <a:t>15.05.2018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31131B-8023-420F-9DCD-1C6648ED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1DF723-57B2-45C8-93EC-DBC2C73B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65A1-1165-4F5C-B293-BE361414AA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25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702EE4-560C-48F7-AE89-5AC14827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DFFB34-46AC-43C5-B3AF-BA2ADD9AB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04BB3A-55E8-42B0-B9E5-69C64C67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EE0D-DC06-4E31-8E05-FA0941EF8A00}" type="datetimeFigureOut">
              <a:rPr lang="pl-PL" smtClean="0"/>
              <a:t>15.05.2018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B57B03-2583-4054-977B-E5CA1E88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219AC88-7E40-4C8D-B191-4A4349BD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65A1-1165-4F5C-B293-BE361414AA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879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EA642A-AAC2-42FD-9B57-F9DD2FC3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D921407-28D7-4DE4-B253-82A24D166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BEAA41-213B-4B79-B457-3F48D35C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EE0D-DC06-4E31-8E05-FA0941EF8A00}" type="datetimeFigureOut">
              <a:rPr lang="pl-PL" smtClean="0"/>
              <a:t>15.05.2018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8F65E1-D283-46B4-8D76-1D706BA0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027D3C8-2B5E-4345-A932-4F737B100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65A1-1165-4F5C-B293-BE361414AA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653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D9C5D8-6522-49F2-9265-B260CE48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DFE829-B6A8-4F5F-A04E-642652749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C5A6446-CDCE-4D1B-8D79-2C9614EE3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7E0478C-399A-4542-A71F-8687004BA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EE0D-DC06-4E31-8E05-FA0941EF8A00}" type="datetimeFigureOut">
              <a:rPr lang="pl-PL" smtClean="0"/>
              <a:t>15.05.2018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395DFC4-EFA5-476C-9335-50E4DCB1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CCE633-C5B1-4FA0-8139-147D4753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65A1-1165-4F5C-B293-BE361414AA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411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88CFC8-E799-4DBC-BD68-B4B02BFEC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CCC5AB-6A3C-4D44-86BF-E7F79BE1F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4F668C1-AD01-4F96-9F8D-F7134ECE0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96A2D07-1FAD-424D-ADBF-42A44ED7B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13DFAA4-E689-47AC-B0A0-C0DE71C20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B9B31C3-1CA6-4C27-BC01-93A910D1C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EE0D-DC06-4E31-8E05-FA0941EF8A00}" type="datetimeFigureOut">
              <a:rPr lang="pl-PL" smtClean="0"/>
              <a:t>15.05.2018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7F00F52-3C44-4C89-9BA8-FE953755C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6E80B72-EAB1-4D83-99AB-D6627F1A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65A1-1165-4F5C-B293-BE361414AA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75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C54143-C9B5-4F1E-BA91-F9DC36A6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6D99701-6F9C-44B3-9AAB-9F3074AE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EE0D-DC06-4E31-8E05-FA0941EF8A00}" type="datetimeFigureOut">
              <a:rPr lang="pl-PL" smtClean="0"/>
              <a:t>15.05.2018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B012F8A-73DD-45F0-A27C-983944C2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E746BD7-547F-41A6-B1B6-2D4B01C4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65A1-1165-4F5C-B293-BE361414AA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75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070CFA5-9922-4650-8594-58B983EF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EE0D-DC06-4E31-8E05-FA0941EF8A00}" type="datetimeFigureOut">
              <a:rPr lang="pl-PL" smtClean="0"/>
              <a:t>15.05.2018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8E1B28B-DEE6-46D2-B51C-1C4594EF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8D2C7D-8163-4E33-B5C7-B7ECF52C7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65A1-1165-4F5C-B293-BE361414AA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269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2EBF29-7DDF-431E-AF1D-8D934F21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7F6CBA-94A9-4679-8508-1C3A00875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EC8FAF2-0377-4B75-AC92-F7E3202B5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D01E4EF-4F43-43D2-B267-2870697F1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EE0D-DC06-4E31-8E05-FA0941EF8A00}" type="datetimeFigureOut">
              <a:rPr lang="pl-PL" smtClean="0"/>
              <a:t>15.05.2018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DB0CA68-81ED-4404-ABD8-B34E9F72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96856E9-DEB1-4554-B770-12B270F2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65A1-1165-4F5C-B293-BE361414AA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485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CBAB22-25C6-4759-AE0E-DD4FFE23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0CC6AC4-1307-44AF-BD37-CFB00DECB7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0779FD3-EE6D-467E-AFD8-E5F405425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55BDCF0-96FB-452E-B14C-0FCE7580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EE0D-DC06-4E31-8E05-FA0941EF8A00}" type="datetimeFigureOut">
              <a:rPr lang="pl-PL" smtClean="0"/>
              <a:t>15.05.2018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9B213B9-E9B7-428E-8D10-B2CE9591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92C7F52-281D-4EE8-812C-02D8CAA34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65A1-1165-4F5C-B293-BE361414AA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706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6C9BE5E-8200-43E7-976E-0AF9A9F3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866C67-341E-4A9B-BAEF-B3557EC99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1CBC00-D917-4F90-9D5B-7682614C9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BEE0D-DC06-4E31-8E05-FA0941EF8A00}" type="datetimeFigureOut">
              <a:rPr lang="pl-PL" smtClean="0"/>
              <a:t>15.05.2018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9408C79-D218-4F3E-B528-E362AF0EC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0974B2-BC09-4B01-A10E-F0D0AAB66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465A1-1165-4F5C-B293-BE361414AA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266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962F4C-6186-4E91-8783-579431D3F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206" y="-46403"/>
            <a:ext cx="9144000" cy="2387600"/>
          </a:xfrm>
        </p:spPr>
        <p:txBody>
          <a:bodyPr/>
          <a:lstStyle/>
          <a:p>
            <a:r>
              <a:rPr lang="pl-PL" dirty="0" err="1"/>
              <a:t>Tra</a:t>
            </a:r>
            <a:r>
              <a:rPr lang="pl-PL" dirty="0"/>
              <a:t> la </a:t>
            </a:r>
            <a:r>
              <a:rPr lang="pl-PL" dirty="0" err="1"/>
              <a:t>la</a:t>
            </a:r>
            <a:r>
              <a:rPr lang="pl-PL" dirty="0"/>
              <a:t> dla mamy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5DF905D-6C07-439F-B3D4-27FEA77A1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626" y="2787161"/>
            <a:ext cx="2423160" cy="2392680"/>
          </a:xfrm>
          <a:prstGeom prst="rect">
            <a:avLst/>
          </a:prstGeom>
        </p:spPr>
      </p:pic>
      <p:pic>
        <p:nvPicPr>
          <p:cNvPr id="6" name="Konkursiaki - Tra La La Dla Mamy">
            <a:hlinkClick r:id="" action="ppaction://media"/>
            <a:extLst>
              <a:ext uri="{FF2B5EF4-FFF2-40B4-BE49-F238E27FC236}">
                <a16:creationId xmlns:a16="http://schemas.microsoft.com/office/drawing/2014/main" id="{E3DA79F7-3CB6-4B47-B7E4-4C731D6CD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5569C5A5-F9E0-45F3-A858-B8D4F6BC6C4E}"/>
              </a:ext>
            </a:extLst>
          </p:cNvPr>
          <p:cNvSpPr txBox="1">
            <a:spLocks/>
          </p:cNvSpPr>
          <p:nvPr/>
        </p:nvSpPr>
        <p:spPr>
          <a:xfrm>
            <a:off x="835268" y="5083662"/>
            <a:ext cx="8620357" cy="13306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200" dirty="0"/>
              <a:t>Piosenka: </a:t>
            </a:r>
            <a:r>
              <a:rPr lang="pl-PL" sz="1200" dirty="0" err="1"/>
              <a:t>Konkursiaki</a:t>
            </a:r>
            <a:r>
              <a:rPr lang="pl-PL" sz="1200" dirty="0"/>
              <a:t> – </a:t>
            </a:r>
            <a:r>
              <a:rPr lang="pl-PL" sz="1200" dirty="0" err="1"/>
              <a:t>Tra</a:t>
            </a:r>
            <a:r>
              <a:rPr lang="pl-PL" sz="1200" dirty="0"/>
              <a:t> la </a:t>
            </a:r>
            <a:r>
              <a:rPr lang="pl-PL" sz="1200" dirty="0" err="1"/>
              <a:t>la</a:t>
            </a:r>
            <a:r>
              <a:rPr lang="pl-PL" sz="1200" dirty="0"/>
              <a:t> dla mamy</a:t>
            </a:r>
          </a:p>
          <a:p>
            <a:pPr algn="l"/>
            <a:r>
              <a:rPr lang="pl-PL" sz="1200" dirty="0"/>
              <a:t>Znaki graficzne: </a:t>
            </a:r>
            <a:r>
              <a:rPr lang="pl-PL" sz="1200" dirty="0" err="1"/>
              <a:t>Boardmaker</a:t>
            </a:r>
            <a:r>
              <a:rPr lang="pl-PL" sz="1200" dirty="0"/>
              <a:t> (</a:t>
            </a:r>
            <a:r>
              <a:rPr lang="pl-PL" sz="1200" dirty="0" err="1"/>
              <a:t>Mayer</a:t>
            </a:r>
            <a:r>
              <a:rPr lang="pl-PL" sz="1200" dirty="0"/>
              <a:t>-Johnson)</a:t>
            </a:r>
          </a:p>
          <a:p>
            <a:pPr algn="l"/>
            <a:r>
              <a:rPr lang="pl-PL" sz="1200" dirty="0"/>
              <a:t>Opracowanie: Kasia Majewska</a:t>
            </a:r>
          </a:p>
        </p:txBody>
      </p:sp>
    </p:spTree>
    <p:extLst>
      <p:ext uri="{BB962C8B-B14F-4D97-AF65-F5344CB8AC3E}">
        <p14:creationId xmlns:p14="http://schemas.microsoft.com/office/powerpoint/2010/main" val="14259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660" advTm="13660"/>
    </mc:Choice>
    <mc:Fallback xmlns="">
      <p:transition spd="slow" advTm="13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F66722-03D8-4802-9C7C-C69C8127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Tra</a:t>
            </a:r>
            <a:r>
              <a:rPr lang="pl-PL" dirty="0"/>
              <a:t> la </a:t>
            </a:r>
            <a:r>
              <a:rPr lang="pl-PL" dirty="0" err="1"/>
              <a:t>la</a:t>
            </a:r>
            <a:r>
              <a:rPr lang="pl-PL" dirty="0"/>
              <a:t>, tram </a:t>
            </a:r>
            <a:r>
              <a:rPr lang="pl-PL" dirty="0" err="1"/>
              <a:t>pam</a:t>
            </a:r>
            <a:r>
              <a:rPr lang="pl-PL" dirty="0"/>
              <a:t> </a:t>
            </a:r>
            <a:r>
              <a:rPr lang="pl-PL" dirty="0" err="1"/>
              <a:t>pam</a:t>
            </a:r>
            <a:r>
              <a:rPr lang="pl-PL" dirty="0"/>
              <a:t>,</a:t>
            </a:r>
            <a:br>
              <a:rPr lang="pl-PL" dirty="0"/>
            </a:br>
            <a:r>
              <a:rPr lang="pl-PL" dirty="0"/>
              <a:t>najpiękniejszą mamę mam.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653E7E4-1A7D-4E3C-B679-626B8AE28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45" y="2232660"/>
            <a:ext cx="2423160" cy="23622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328AB03-A55B-40C0-8254-1D87D49B5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95" y="2202180"/>
            <a:ext cx="2423160" cy="23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0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0"/>
    </mc:Choice>
    <mc:Fallback xmlns="">
      <p:transition spd="slow" advTm="655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F66722-03D8-4802-9C7C-C69C8127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Tra</a:t>
            </a:r>
            <a:r>
              <a:rPr lang="pl-PL" dirty="0"/>
              <a:t> la </a:t>
            </a:r>
            <a:r>
              <a:rPr lang="pl-PL" dirty="0" err="1"/>
              <a:t>la</a:t>
            </a:r>
            <a:r>
              <a:rPr lang="pl-PL" dirty="0"/>
              <a:t>, tram </a:t>
            </a:r>
            <a:r>
              <a:rPr lang="pl-PL" dirty="0" err="1"/>
              <a:t>pam</a:t>
            </a:r>
            <a:r>
              <a:rPr lang="pl-PL" dirty="0"/>
              <a:t> </a:t>
            </a:r>
            <a:r>
              <a:rPr lang="pl-PL" dirty="0" err="1"/>
              <a:t>pam</a:t>
            </a:r>
            <a:r>
              <a:rPr lang="pl-PL" dirty="0"/>
              <a:t>,</a:t>
            </a:r>
            <a:br>
              <a:rPr lang="pl-PL" dirty="0"/>
            </a:br>
            <a:r>
              <a:rPr lang="pl-PL" dirty="0"/>
              <a:t>zaraz buzi mamie dam.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328AB03-A55B-40C0-8254-1D87D49B5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95" y="2202180"/>
            <a:ext cx="2423160" cy="239268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339F4D8-88A6-4346-8E64-4837B1783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86" y="2194560"/>
            <a:ext cx="240792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0"/>
    </mc:Choice>
    <mc:Fallback xmlns="">
      <p:transition spd="slow" advTm="63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F66722-03D8-4802-9C7C-C69C8127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Tra</a:t>
            </a:r>
            <a:r>
              <a:rPr lang="pl-PL" dirty="0"/>
              <a:t> la </a:t>
            </a:r>
            <a:r>
              <a:rPr lang="pl-PL" dirty="0" err="1"/>
              <a:t>la</a:t>
            </a:r>
            <a:r>
              <a:rPr lang="pl-PL" dirty="0"/>
              <a:t>, tram </a:t>
            </a:r>
            <a:r>
              <a:rPr lang="pl-PL" dirty="0" err="1"/>
              <a:t>pam</a:t>
            </a:r>
            <a:r>
              <a:rPr lang="pl-PL" dirty="0"/>
              <a:t> </a:t>
            </a:r>
            <a:r>
              <a:rPr lang="pl-PL" dirty="0" err="1"/>
              <a:t>pam</a:t>
            </a:r>
            <a:r>
              <a:rPr lang="pl-PL" dirty="0"/>
              <a:t>,</a:t>
            </a:r>
            <a:br>
              <a:rPr lang="pl-PL" dirty="0"/>
            </a:br>
            <a:r>
              <a:rPr lang="pl-PL" dirty="0"/>
              <a:t>najpiękniejszą mamę mam.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653E7E4-1A7D-4E3C-B679-626B8AE28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45" y="2232660"/>
            <a:ext cx="2423160" cy="23622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328AB03-A55B-40C0-8254-1D87D49B5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95" y="2202180"/>
            <a:ext cx="2423160" cy="23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6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0"/>
    </mc:Choice>
    <mc:Fallback xmlns="">
      <p:transition spd="slow" advTm="655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F66722-03D8-4802-9C7C-C69C8127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Tra</a:t>
            </a:r>
            <a:r>
              <a:rPr lang="pl-PL" dirty="0"/>
              <a:t> la </a:t>
            </a:r>
            <a:r>
              <a:rPr lang="pl-PL" dirty="0" err="1"/>
              <a:t>la</a:t>
            </a:r>
            <a:r>
              <a:rPr lang="pl-PL" dirty="0"/>
              <a:t>, tram </a:t>
            </a:r>
            <a:r>
              <a:rPr lang="pl-PL" dirty="0" err="1"/>
              <a:t>pam</a:t>
            </a:r>
            <a:r>
              <a:rPr lang="pl-PL" dirty="0"/>
              <a:t> </a:t>
            </a:r>
            <a:r>
              <a:rPr lang="pl-PL" dirty="0" err="1"/>
              <a:t>pam</a:t>
            </a:r>
            <a:r>
              <a:rPr lang="pl-PL" dirty="0"/>
              <a:t>,</a:t>
            </a:r>
            <a:br>
              <a:rPr lang="pl-PL" dirty="0"/>
            </a:br>
            <a:r>
              <a:rPr lang="pl-PL" dirty="0"/>
              <a:t>zaraz buzi mamie dam.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328AB03-A55B-40C0-8254-1D87D49B5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95" y="2202180"/>
            <a:ext cx="2423160" cy="239268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339F4D8-88A6-4346-8E64-4837B1783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86" y="2194560"/>
            <a:ext cx="240792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4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/>
    </mc:Choice>
    <mc:Fallback xmlns="">
      <p:transition spd="slow" advTm="19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F66722-03D8-4802-9C7C-C69C8127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Moja mama jest kochana.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84DB919-9ADE-466C-9F56-C620EB7A7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69" y="2232660"/>
            <a:ext cx="2423160" cy="2392680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DAECDD8-DD72-4283-8EAA-7D19A9137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42" y="2232660"/>
            <a:ext cx="2415540" cy="239268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49A5272-2CE3-4076-8827-9A5D4B70E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95" y="2232660"/>
            <a:ext cx="2423160" cy="23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0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15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F66722-03D8-4802-9C7C-C69C8127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Moja mama wszystko wie.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84DB919-9ADE-466C-9F56-C620EB7A7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45" y="2198370"/>
            <a:ext cx="2423160" cy="2392680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CC2AE81-3A6F-4682-A43D-D307D95C1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45" y="2217420"/>
            <a:ext cx="2423160" cy="239268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FEF8AC6-7C20-407B-A268-173C15918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45" y="2247900"/>
            <a:ext cx="243078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190" advTm="3400"/>
    </mc:Choice>
    <mc:Fallback xmlns="">
      <p:transition spd="slow" advTm="34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F66722-03D8-4802-9C7C-C69C8127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Kiedy do mnie się uśmiecha</a:t>
            </a:r>
            <a:br>
              <a:rPr lang="pl-PL" dirty="0"/>
            </a:br>
            <a:r>
              <a:rPr lang="pl-PL" dirty="0"/>
              <a:t>tak zaśpiewam jej: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55AB71A1-DF68-45A1-B097-96E44DE53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90" y="2247900"/>
            <a:ext cx="2423160" cy="2377440"/>
          </a:xfr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CD9B5A8-3F15-4A68-84FA-8A6B5EB6D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05" y="2232660"/>
            <a:ext cx="2415540" cy="23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3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0"/>
    </mc:Choice>
    <mc:Fallback xmlns="">
      <p:transition spd="slow" advTm="544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F66722-03D8-4802-9C7C-C69C8127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Tra</a:t>
            </a:r>
            <a:r>
              <a:rPr lang="pl-PL" dirty="0"/>
              <a:t> la </a:t>
            </a:r>
            <a:r>
              <a:rPr lang="pl-PL" dirty="0" err="1"/>
              <a:t>la</a:t>
            </a:r>
            <a:r>
              <a:rPr lang="pl-PL" dirty="0"/>
              <a:t>, tram </a:t>
            </a:r>
            <a:r>
              <a:rPr lang="pl-PL" dirty="0" err="1"/>
              <a:t>pam</a:t>
            </a:r>
            <a:r>
              <a:rPr lang="pl-PL" dirty="0"/>
              <a:t> </a:t>
            </a:r>
            <a:r>
              <a:rPr lang="pl-PL" dirty="0" err="1"/>
              <a:t>pam</a:t>
            </a:r>
            <a:r>
              <a:rPr lang="pl-PL" dirty="0"/>
              <a:t>,</a:t>
            </a:r>
            <a:br>
              <a:rPr lang="pl-PL" dirty="0"/>
            </a:br>
            <a:r>
              <a:rPr lang="pl-PL" dirty="0"/>
              <a:t>najpiękniejszą mamę mam.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653E7E4-1A7D-4E3C-B679-626B8AE28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45" y="2232660"/>
            <a:ext cx="2423160" cy="23622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328AB03-A55B-40C0-8254-1D87D49B5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95" y="2202180"/>
            <a:ext cx="2423160" cy="23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0"/>
    </mc:Choice>
    <mc:Fallback xmlns="">
      <p:transition spd="slow" advTm="655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F66722-03D8-4802-9C7C-C69C8127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Tra</a:t>
            </a:r>
            <a:r>
              <a:rPr lang="pl-PL" dirty="0"/>
              <a:t> la </a:t>
            </a:r>
            <a:r>
              <a:rPr lang="pl-PL" dirty="0" err="1"/>
              <a:t>la</a:t>
            </a:r>
            <a:r>
              <a:rPr lang="pl-PL" dirty="0"/>
              <a:t>, tram </a:t>
            </a:r>
            <a:r>
              <a:rPr lang="pl-PL" dirty="0" err="1"/>
              <a:t>pam</a:t>
            </a:r>
            <a:r>
              <a:rPr lang="pl-PL" dirty="0"/>
              <a:t> </a:t>
            </a:r>
            <a:r>
              <a:rPr lang="pl-PL" dirty="0" err="1"/>
              <a:t>pam</a:t>
            </a:r>
            <a:r>
              <a:rPr lang="pl-PL" dirty="0"/>
              <a:t>,</a:t>
            </a:r>
            <a:br>
              <a:rPr lang="pl-PL" dirty="0"/>
            </a:br>
            <a:r>
              <a:rPr lang="pl-PL" dirty="0"/>
              <a:t>zaraz buzi mamie dam.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328AB03-A55B-40C0-8254-1D87D49B5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95" y="2202180"/>
            <a:ext cx="2423160" cy="239268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339F4D8-88A6-4346-8E64-4837B1783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86" y="2194560"/>
            <a:ext cx="240792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F66722-03D8-4802-9C7C-C69C8127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 domu, w sklepie, na spacerze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61A6B43-F968-4304-8A9B-CC5EDDB8E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10" y="2093595"/>
            <a:ext cx="2423160" cy="238506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E7D607E-9610-4532-B8CC-42A72FEE6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90" y="2093595"/>
            <a:ext cx="2423160" cy="237744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47C2398-9030-4688-A605-F5A9B3B53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970" y="2101215"/>
            <a:ext cx="242316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4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0"/>
    </mc:Choice>
    <mc:Fallback xmlns="">
      <p:transition spd="slow" advTm="34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F66722-03D8-4802-9C7C-C69C8127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 mamą nigdzie nie jest źle.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7081B46-00C5-47C5-996B-C9E836668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20" y="2055495"/>
            <a:ext cx="2423160" cy="23926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8281FE9-7E86-480A-9F89-94413ED3B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85" y="2055495"/>
            <a:ext cx="243078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"/>
    </mc:Choice>
    <mc:Fallback xmlns="">
      <p:transition spd="slow" advTm="315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F66722-03D8-4802-9C7C-C69C8127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Gdy prowadzi mnie za rękę</a:t>
            </a:r>
            <a:br>
              <a:rPr lang="pl-PL" dirty="0"/>
            </a:br>
            <a:r>
              <a:rPr lang="pl-PL" dirty="0"/>
              <a:t>tak zaśpiewam jej: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2B28FA3-D440-4B27-BC12-9D1B5623C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55" y="2232660"/>
            <a:ext cx="2415540" cy="239268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ED0D7AC-6297-4C08-A241-7C52D1557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30" y="2247900"/>
            <a:ext cx="24155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9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0"/>
    </mc:Choice>
    <mc:Fallback xmlns="">
      <p:transition spd="slow" advTm="5600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108</Words>
  <Application>Microsoft Office PowerPoint</Application>
  <PresentationFormat>Panoramiczny</PresentationFormat>
  <Paragraphs>16</Paragraphs>
  <Slides>13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Tra la la dla mamy</vt:lpstr>
      <vt:lpstr>Moja mama jest kochana.</vt:lpstr>
      <vt:lpstr>Moja mama wszystko wie.</vt:lpstr>
      <vt:lpstr>Kiedy do mnie się uśmiecha tak zaśpiewam jej:</vt:lpstr>
      <vt:lpstr>Tra la la, tram pam pam, najpiękniejszą mamę mam.</vt:lpstr>
      <vt:lpstr>Tra la la, tram pam pam, zaraz buzi mamie dam.</vt:lpstr>
      <vt:lpstr>W domu, w sklepie, na spacerze</vt:lpstr>
      <vt:lpstr>Z mamą nigdzie nie jest źle.</vt:lpstr>
      <vt:lpstr>Gdy prowadzi mnie za rękę tak zaśpiewam jej:</vt:lpstr>
      <vt:lpstr>Tra la la, tram pam pam, najpiękniejszą mamę mam.</vt:lpstr>
      <vt:lpstr>Tra la la, tram pam pam, zaraz buzi mamie dam.</vt:lpstr>
      <vt:lpstr>Tra la la, tram pam pam, najpiękniejszą mamę mam.</vt:lpstr>
      <vt:lpstr>Tra la la, tram pam pam, zaraz buzi mamie dam.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Przemysław Majewski</dc:creator>
  <cp:lastModifiedBy>Przemysław Majewski</cp:lastModifiedBy>
  <cp:revision>10</cp:revision>
  <dcterms:created xsi:type="dcterms:W3CDTF">2018-05-14T19:09:07Z</dcterms:created>
  <dcterms:modified xsi:type="dcterms:W3CDTF">2018-05-15T20:25:36Z</dcterms:modified>
</cp:coreProperties>
</file>