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DF4B41-B79A-49B2-8C98-3790F9455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AE11488-9F1A-4EA4-BC53-26FE6B586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75A81BC-F04E-4C51-A4CF-B03CB3A54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DFF290F-870A-4C5A-A5B7-0B132499F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8BD744-A6A4-4B52-AB62-B092A25B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912B1F-9278-4017-9097-2EFABD294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9B69F29-215F-4A5D-9528-9CF5D00C7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A931E2-7D5C-4666-8312-256AD6426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3DA230-FAAB-4096-8E87-52DEC40E1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D68BA0-8986-462C-AE6C-C87D7BC58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61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F3EBE4C-37E9-47CE-A0E3-B50645408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170C09E-BCA0-4353-AA50-E471B3DF1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F69C71-9806-439B-959F-9DC02CFB0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70E97E-782D-4482-B70F-8DEA89D1C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D389BE8-ADC7-47E8-A40B-5001A2E73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547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7532D8-DB7E-43EE-9072-ADAA0F91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9F3A22-6FD4-49F4-9A53-29A86B287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1EDD9A-37BC-43AA-8636-F355BA19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4EA034B-B6CB-4C6B-A191-DD516C42E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70423F-278D-4E2F-AA45-91CBA8B61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185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95AFF6-32EC-4AF5-8809-A1FD27B98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E6B2362-45F7-4C78-B584-EEBBA945B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D12221-46E5-4048-B76E-55604D4A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89491D5-5B4C-4724-BAD3-F78671CDC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76E778-091C-4350-80FA-22B8C1B31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930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01A90C-7CF4-477A-9A64-1CEDCD0BB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A1140F-4014-4ACB-B21D-CD97A9663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726B23B-14E9-49A8-AE7E-7EFB0FFE2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71D96DB-B7DC-4FA1-85B7-B577281E6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B0D2C41-80BA-4BCE-A7FE-3F37CA655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E7B8B01-2CD5-4841-BF47-CDFCCC27B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995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1EEF35-B5B4-4B8A-ACD7-7CB316C7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9D85D6-3F7A-4C39-8D3A-24965D91D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8E5145D-3F8B-4817-A21E-E73BA08BC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F5BA57E-AA75-4440-8486-AE68C483C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1F320C8-C623-4F16-BB3F-BC356DB96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E210603-8976-44E9-A408-65E241C8C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F464DCB-AF2A-4F99-B87B-F916E91F5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203F333-DC20-43C0-9FDF-E84374D19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415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3994B9-0719-4AD5-8DE3-5769F61C8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8C00508-E01F-40C9-B8FF-ABD502BA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9A80A5F-A490-40DD-8B5A-D98ECAC2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D24E728-6ACF-4922-96D9-ABBD87772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427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963DC10-F079-46E2-8750-46FBAC819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0DAFDC7-FC50-4EF2-AF57-4F61EAEE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9F1073-53D2-485B-928F-7FCD7A608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053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AF3AC-036A-4437-A06A-9F668A502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31FB6D-70BC-46E0-821E-8DEA66A3F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652AB23-C054-4820-9C6C-C3C650F10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40D4C27-4254-4B09-9C32-83A353E8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DAF65EA-AD19-44A1-8F76-74CB1F89A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689AB28-5646-45D4-8782-86C43C49A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481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E5221E-F201-4A86-AA46-F135F330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13F3481-8F6F-40E4-BF1C-B2B23D863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988A628-AB56-418F-B49C-FAD517126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95E4DB6-6DB9-4BA6-9B6D-EC5A6A6A0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67743E-F6B4-48D5-8470-587C0E6A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07DC8A6-8BCC-4D25-A193-139FD26C7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86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A2247C6-F868-41E3-A826-EA850FED8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7795E28-E5E0-41D8-BD04-2A4593E13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766F768-5DC5-4EB7-A55B-02B2CFC3B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A42B7-937B-413D-8415-16D31DA33DD3}" type="datetimeFigureOut">
              <a:rPr lang="pl-PL" smtClean="0"/>
              <a:t>26.05.2018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E7E9A0-98DA-41D6-AE9C-D8E8397E9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31F500-331A-4F60-950B-4B0ECF201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2C327-AFE6-497D-9B90-97AC9A923D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817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JP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A63427-D7C4-42F9-ABD8-AA828DE01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139948"/>
            <a:ext cx="10363200" cy="2387600"/>
          </a:xfrm>
        </p:spPr>
        <p:txBody>
          <a:bodyPr/>
          <a:lstStyle/>
          <a:p>
            <a:r>
              <a:rPr lang="pl-PL" dirty="0">
                <a:latin typeface="Arial Rounded MT Bold" panose="020F0704030504030204" pitchFamily="34" charset="0"/>
              </a:rPr>
              <a:t>PODARUJ DZIECIOM LATO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73F8D9E-F08D-44AC-8422-27C56DE34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5061" y="4730262"/>
            <a:ext cx="6362700" cy="128367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l-PL" sz="1600" dirty="0"/>
              <a:t>Śpiew: </a:t>
            </a:r>
            <a:r>
              <a:rPr lang="pl-PL" sz="1600" dirty="0" err="1"/>
              <a:t>Violinek</a:t>
            </a:r>
            <a:r>
              <a:rPr lang="pl-PL" sz="1600" dirty="0"/>
              <a:t> śpiewa </a:t>
            </a:r>
          </a:p>
          <a:p>
            <a:pPr algn="l"/>
            <a:r>
              <a:rPr lang="pl-PL" sz="1600" dirty="0"/>
              <a:t>Tekst: Tadeusz Woźniakowski</a:t>
            </a:r>
          </a:p>
          <a:p>
            <a:pPr algn="l"/>
            <a:r>
              <a:rPr lang="pl-PL" sz="1600" dirty="0"/>
              <a:t>Symbole: </a:t>
            </a:r>
            <a:r>
              <a:rPr lang="pl-PL" sz="1600" dirty="0" err="1"/>
              <a:t>Boardmaker</a:t>
            </a:r>
            <a:r>
              <a:rPr lang="pl-PL" sz="1600" dirty="0"/>
              <a:t> (</a:t>
            </a:r>
            <a:r>
              <a:rPr lang="pl-PL" sz="1600" dirty="0" err="1"/>
              <a:t>Mayer</a:t>
            </a:r>
            <a:r>
              <a:rPr lang="pl-PL" sz="1600" dirty="0"/>
              <a:t>-Johnson)</a:t>
            </a:r>
          </a:p>
          <a:p>
            <a:pPr algn="l"/>
            <a:r>
              <a:rPr lang="pl-PL" sz="1600" dirty="0"/>
              <a:t>Opracowanie: Katarzyna Majewska</a:t>
            </a:r>
          </a:p>
        </p:txBody>
      </p:sp>
    </p:spTree>
    <p:extLst>
      <p:ext uri="{BB962C8B-B14F-4D97-AF65-F5344CB8AC3E}">
        <p14:creationId xmlns:p14="http://schemas.microsoft.com/office/powerpoint/2010/main" val="175264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0"/>
    </mc:Choice>
    <mc:Fallback xmlns="">
      <p:transition spd="slow" advTm="23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8038C2-E914-4CD0-9AB0-691BB4BD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Więc zagraj z nimi w piłkę, pływaj albo skacz.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38756FB-3FE7-4FD2-8DE4-1A33A7240A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925" y="2385060"/>
            <a:ext cx="2141220" cy="209550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AD60BA34-0546-42F9-966B-9C738AD631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010" y="2385060"/>
            <a:ext cx="2125980" cy="208788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5EC7360F-353F-424F-BD4F-63238C377F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715" y="2346960"/>
            <a:ext cx="2118360" cy="208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6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00"/>
    </mc:Choice>
    <mc:Fallback xmlns="">
      <p:transition spd="slow" advTm="73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2502D7-83C4-4BA4-A4CD-3DB097EFF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85" y="365125"/>
            <a:ext cx="11553092" cy="1325563"/>
          </a:xfrm>
        </p:spPr>
        <p:txBody>
          <a:bodyPr/>
          <a:lstStyle/>
          <a:p>
            <a:pPr algn="ctr"/>
            <a:r>
              <a:rPr lang="pl-PL" dirty="0"/>
              <a:t>Podaruj dzieciom lato ujrzysz uśmiech a nie płacz!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D52C31E-5AE6-410F-A756-E7564CC81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90" y="1954530"/>
            <a:ext cx="2141220" cy="207264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E0EBA8FB-1801-4119-8AFD-768C1C399C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760" y="1954530"/>
            <a:ext cx="2125980" cy="208026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1754DF60-9E95-452B-8AD2-0CB6E633E2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090" y="1954530"/>
            <a:ext cx="2141220" cy="210312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18FB4ADC-3B63-4300-88A9-A595918F5C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760" y="4416425"/>
            <a:ext cx="214122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00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00"/>
    </mc:Choice>
    <mc:Fallback xmlns="">
      <p:transition spd="slow" advTm="73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0357C1-3273-4CF4-990B-2BD396B6E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Wszystkie dzieci przynoszą radość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67523D5-FDB3-44AC-A3CD-4E8A3AA99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64777"/>
            <a:ext cx="2110740" cy="209550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717C5EE2-6763-446B-A750-A57CE63007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012" y="2480017"/>
            <a:ext cx="2125980" cy="208026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9E2CA1E4-6059-4523-A584-C991742381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796" y="2464777"/>
            <a:ext cx="2141220" cy="207264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B127473-78B9-4ECC-8741-78E3FE8527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271" y="2480017"/>
            <a:ext cx="2117078" cy="2080260"/>
          </a:xfrm>
          <a:prstGeom prst="rect">
            <a:avLst/>
          </a:prstGeom>
        </p:spPr>
      </p:pic>
      <p:pic>
        <p:nvPicPr>
          <p:cNvPr id="11" name="VIOLINEK ŚPIEWA - PODARUJ DZIECIOM LATO - TADEUSZ WOŹNIAKOWSKI-[AudioTrimmer.com](1)">
            <a:hlinkClick r:id="" action="ppaction://media"/>
            <a:extLst>
              <a:ext uri="{FF2B5EF4-FFF2-40B4-BE49-F238E27FC236}">
                <a16:creationId xmlns:a16="http://schemas.microsoft.com/office/drawing/2014/main" id="{7E8A0B77-4FE4-4152-BD9D-349D6458313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851525" y="31845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38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50"/>
    </mc:Choice>
    <mc:Fallback xmlns="">
      <p:transition spd="slow" advTm="32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A47B82-1335-4E34-9A0F-1EC8C9AB2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gdy ofiarujesz im serce swe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73AEC6E-A740-4EB6-9B53-7AF4EC6D9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415" y="2276475"/>
            <a:ext cx="2141220" cy="207264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44A2DFE1-D9CD-4B8C-A7EF-5D8AE572B0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475" y="2322195"/>
            <a:ext cx="2057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3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0"/>
    </mc:Choice>
    <mc:Fallback xmlns="">
      <p:transition spd="slow" advTm="375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0357C1-3273-4CF4-990B-2BD396B6E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Wszystkie dzieci przynoszą radość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67523D5-FDB3-44AC-A3CD-4E8A3AA995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64777"/>
            <a:ext cx="2110740" cy="209550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717C5EE2-6763-446B-A750-A57CE63007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012" y="2480017"/>
            <a:ext cx="2125980" cy="208026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9E2CA1E4-6059-4523-A584-C991742381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796" y="2464777"/>
            <a:ext cx="2141220" cy="207264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B127473-78B9-4ECC-8741-78E3FE8527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271" y="2480017"/>
            <a:ext cx="2117078" cy="208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7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50"/>
    </mc:Choice>
    <mc:Fallback xmlns="">
      <p:transition spd="slow" advTm="385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A47B82-1335-4E34-9A0F-1EC8C9AB2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gdy ofiarujesz im serce swe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73AEC6E-A740-4EB6-9B53-7AF4EC6D9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415" y="2276475"/>
            <a:ext cx="2141220" cy="207264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44A2DFE1-D9CD-4B8C-A7EF-5D8AE572B0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475" y="2322195"/>
            <a:ext cx="2057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38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0D3450-CE75-4B0D-9D81-4ED0A4D33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Podaruj dzieciom lato,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84253FA-6F5F-4706-9095-B86037BBB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540" y="2419350"/>
            <a:ext cx="2141220" cy="207264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B96F18F9-B4E3-4FE9-95B0-771057047C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010" y="2388870"/>
            <a:ext cx="2125980" cy="208026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B117F002-ACDA-4511-96E9-A88E673238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240" y="2388870"/>
            <a:ext cx="2141220" cy="210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50"/>
    </mc:Choice>
    <mc:Fallback xmlns="">
      <p:transition spd="slow" advTm="425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5E459D-D36D-4B72-A772-94599ECC2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by mogły cieszyć się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89AB83B-803E-495D-B42A-FFC38D22F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010" y="2388870"/>
            <a:ext cx="2125980" cy="208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8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0"/>
    </mc:Choice>
    <mc:Fallback xmlns="">
      <p:transition spd="slow" advTm="32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8239B2-DAB0-4042-A54E-6BF03A363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Ich uśmiech jest zapłatą -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759C867-9762-4987-99E7-3096DA6E6E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90" y="2209800"/>
            <a:ext cx="2141220" cy="209550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DB98E57C-E3D3-40AD-B87A-3B70EF2AAF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805" y="2217420"/>
            <a:ext cx="2148840" cy="208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16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00"/>
    </mc:Choice>
    <mc:Fallback xmlns="">
      <p:transition spd="slow" advTm="44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246B12-B8C1-4597-8DE8-BBA1A240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każdy o tym wie.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D4CCE82-1CED-48B4-8958-FF7C03E7C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205" y="2381250"/>
            <a:ext cx="2110740" cy="209550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CB541F5-93DE-4014-B626-49F8FBEDA1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835" y="2381250"/>
            <a:ext cx="212598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10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00"/>
    </mc:Choice>
    <mc:Fallback xmlns="">
      <p:transition spd="slow" advTm="2600"/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77</Words>
  <Application>Microsoft Office PowerPoint</Application>
  <PresentationFormat>Panoramiczny</PresentationFormat>
  <Paragraphs>15</Paragraphs>
  <Slides>11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Motyw pakietu Office</vt:lpstr>
      <vt:lpstr>PODARUJ DZIECIOM LATO</vt:lpstr>
      <vt:lpstr>Wszystkie dzieci przynoszą radość</vt:lpstr>
      <vt:lpstr>gdy ofiarujesz im serce swe</vt:lpstr>
      <vt:lpstr>Wszystkie dzieci przynoszą radość</vt:lpstr>
      <vt:lpstr>gdy ofiarujesz im serce swe</vt:lpstr>
      <vt:lpstr>Podaruj dzieciom lato,</vt:lpstr>
      <vt:lpstr>by mogły cieszyć się</vt:lpstr>
      <vt:lpstr>Ich uśmiech jest zapłatą -</vt:lpstr>
      <vt:lpstr>każdy o tym wie.</vt:lpstr>
      <vt:lpstr>Więc zagraj z nimi w piłkę, pływaj albo skacz.</vt:lpstr>
      <vt:lpstr>Podaruj dzieciom lato ujrzysz uśmiech a nie płacz!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PODARUJ DZIECIOM LATO</dc:title>
  <dc:creator>Przemysław Majewski</dc:creator>
  <cp:lastModifiedBy>Przemysław Majewski</cp:lastModifiedBy>
  <cp:revision>5</cp:revision>
  <dcterms:created xsi:type="dcterms:W3CDTF">2018-05-26T19:54:19Z</dcterms:created>
  <dcterms:modified xsi:type="dcterms:W3CDTF">2018-05-26T20:43:33Z</dcterms:modified>
</cp:coreProperties>
</file>