
<file path=[Content_Types].xml><?xml version="1.0" encoding="utf-8"?>
<Types xmlns="http://schemas.openxmlformats.org/package/2006/content-types">
  <Default Extension="mp3" ContentType="audio/mpeg"/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77" r:id="rId7"/>
    <p:sldId id="278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80" r:id="rId19"/>
    <p:sldId id="281" r:id="rId20"/>
    <p:sldId id="275" r:id="rId21"/>
    <p:sldId id="276" r:id="rId22"/>
    <p:sldId id="282" r:id="rId23"/>
    <p:sldId id="283" r:id="rId24"/>
    <p:sldId id="284" r:id="rId25"/>
    <p:sldId id="285" r:id="rId26"/>
    <p:sldId id="279" r:id="rId27"/>
    <p:sldId id="287" r:id="rId28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6C808"/>
    <a:srgbClr val="1CF5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DA072CF-EA05-4A54-AB04-68E81D12FA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25E54E99-0FEB-4018-A5AD-4D69D8E13A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1BC3B5CB-78A1-4966-8F4A-471FCFCFBE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BB7CB-C7EF-46E6-970A-AA38C388D8DC}" type="datetimeFigureOut">
              <a:rPr lang="pl-PL" smtClean="0"/>
              <a:t>06.04.2018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D8518E90-6F58-4ADC-8F86-F50CB90439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F26DA9CF-9BBE-4364-97EA-0AA99CEEAC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EC8D9-9603-479D-A2CB-8D1AC4F06B1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061906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D678E39-21FC-450F-8AE3-3D00C75246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9C80FA6E-89A4-4B96-B2EE-F16AFF10FF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0FD9D091-80C9-4652-9A08-E794BD5A95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BB7CB-C7EF-46E6-970A-AA38C388D8DC}" type="datetimeFigureOut">
              <a:rPr lang="pl-PL" smtClean="0"/>
              <a:t>06.04.2018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A9BC29DC-10D8-4EBA-AFD1-83FE35C00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31F5427D-F25A-4BB2-B19F-57F08477A7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EC8D9-9603-479D-A2CB-8D1AC4F06B1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98049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D3610B56-F9F5-4201-B6A1-7537D44D3F8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6A986467-7DA8-4EE0-934D-5A2265D1ED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690BB89A-F38B-4DD5-B63B-4DF02104C5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BB7CB-C7EF-46E6-970A-AA38C388D8DC}" type="datetimeFigureOut">
              <a:rPr lang="pl-PL" smtClean="0"/>
              <a:t>06.04.2018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2350681C-F8C1-47EF-B7F4-12AE2C27F8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CC87A7A-7F3D-4EDD-9F04-8CCA4725F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EC8D9-9603-479D-A2CB-8D1AC4F06B1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27898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B4F01EA-D2FD-43B0-8DB6-74C5EFAAD2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64CF874-5E96-4707-A384-62BD0E634A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49E15F29-1A27-43E7-9DBF-943B498534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BB7CB-C7EF-46E6-970A-AA38C388D8DC}" type="datetimeFigureOut">
              <a:rPr lang="pl-PL" smtClean="0"/>
              <a:t>06.04.2018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8F9E504F-8E3D-4EE3-BAD8-D27205D638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801C89DB-E596-4FC5-9F97-CB375A41F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EC8D9-9603-479D-A2CB-8D1AC4F06B1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55990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A4BFF38-01E2-4523-A006-3A8AEE0F3D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098BB0CC-45B0-4537-8D70-F3899F08BC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7FFF5799-71B7-4256-95BB-3C07EC8221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BB7CB-C7EF-46E6-970A-AA38C388D8DC}" type="datetimeFigureOut">
              <a:rPr lang="pl-PL" smtClean="0"/>
              <a:t>06.04.2018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825B9764-475B-4CFA-BD9E-0F32DB0F1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8B92E73-A05C-46A3-B980-09AC4B16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EC8D9-9603-479D-A2CB-8D1AC4F06B1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77771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1659B90-7843-4B75-B7B4-E6A4BD1EA4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0E57022-6EA9-47EF-862A-4342336064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AD532E11-825D-4B9C-BEA7-77525E074E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21DB21CD-42BC-4A70-A7D7-977D754714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BB7CB-C7EF-46E6-970A-AA38C388D8DC}" type="datetimeFigureOut">
              <a:rPr lang="pl-PL" smtClean="0"/>
              <a:t>06.04.2018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5B65FBEE-B833-4346-9EA0-3287DD0536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FFF45627-EAB4-409A-BA0C-0D4A2D87D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EC8D9-9603-479D-A2CB-8D1AC4F06B1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61903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4DD0E41-759A-412D-99C6-1469DC2D4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67FB3E5A-995B-4D35-8972-9321E3302C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4BB2652F-C035-4C3A-98D0-B555B6FC15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0730C3F8-DB17-441E-8B3D-DE9E5E1066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A890D5D4-D03B-495E-9508-E11FCDE751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6F996455-2C1E-4E0C-8539-ABBB980370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BB7CB-C7EF-46E6-970A-AA38C388D8DC}" type="datetimeFigureOut">
              <a:rPr lang="pl-PL" smtClean="0"/>
              <a:t>06.04.2018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D91E4490-082F-47F7-8818-DF98714F18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0811044A-C42F-47D2-8A84-DFDE5F15CB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EC8D9-9603-479D-A2CB-8D1AC4F06B1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87044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F4B13C1-D3C6-46F3-85BD-3AF560DAFD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5D8A6AF6-7AF2-49B4-B5A2-3244FF6302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BB7CB-C7EF-46E6-970A-AA38C388D8DC}" type="datetimeFigureOut">
              <a:rPr lang="pl-PL" smtClean="0"/>
              <a:t>06.04.2018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0B2BFB62-35F4-4F87-9CAB-30176D917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131F5D0-4C73-4C69-BE21-1561B6CC7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EC8D9-9603-479D-A2CB-8D1AC4F06B1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356388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AA8066AB-D6A5-405C-81A3-AC92DE06C7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BB7CB-C7EF-46E6-970A-AA38C388D8DC}" type="datetimeFigureOut">
              <a:rPr lang="pl-PL" smtClean="0"/>
              <a:t>06.04.2018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D6F37F36-2B07-44FC-98A6-6E3B7B870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AD717751-C056-4262-81F0-49E72DCC60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EC8D9-9603-479D-A2CB-8D1AC4F06B1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22781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3E835AC-12DA-40DF-92B6-D88E1153F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553A7D8-3B5B-4B12-8D75-4CE5B4119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F6BB7563-C460-4048-9DDC-5C8873DD6C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555F78FC-CA39-4006-9179-5E096070DE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BB7CB-C7EF-46E6-970A-AA38C388D8DC}" type="datetimeFigureOut">
              <a:rPr lang="pl-PL" smtClean="0"/>
              <a:t>06.04.2018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E73D338E-500B-4D2F-88DC-6ACC9F00F0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5259D2B2-72FB-4432-9294-DEC37D7EBE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EC8D9-9603-479D-A2CB-8D1AC4F06B1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044760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4BF393D-68D2-446C-A2FD-5138AFB1A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F560308D-BF46-45C9-86D1-BED4F7B637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AD40EB40-0EB0-4857-91B1-B5BE25F436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0D0ADD5A-0379-44FD-ACC3-31CE01ACEB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BB7CB-C7EF-46E6-970A-AA38C388D8DC}" type="datetimeFigureOut">
              <a:rPr lang="pl-PL" smtClean="0"/>
              <a:t>06.04.2018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2F0F8376-0494-4CF6-B0BA-5F2AF88DA3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1AF32600-91AC-43A9-8E14-C70104D038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EC8D9-9603-479D-A2CB-8D1AC4F06B1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57214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28E244CB-AD76-4269-8DD9-531D66115F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EE11DC85-77C5-404E-AFBD-DA11C537F9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CDF73F6B-BC6F-44B7-BCC9-83F47B9C4C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BBB7CB-C7EF-46E6-970A-AA38C388D8DC}" type="datetimeFigureOut">
              <a:rPr lang="pl-PL" smtClean="0"/>
              <a:t>06.04.2018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DEB58F6C-AB23-4590-9ACE-0531D07489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0D63BC2A-5FB7-4BF0-B134-5484B5E728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AEC8D9-9603-479D-A2CB-8D1AC4F06B1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38951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5F24BF4-C078-4C13-9141-BDE24B9CB0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206" y="166254"/>
            <a:ext cx="9144000" cy="2387600"/>
          </a:xfrm>
        </p:spPr>
        <p:txBody>
          <a:bodyPr anchor="t"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pl-PL" sz="7200" b="1" dirty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rgbClr val="92D05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JESTEŚMY ŻABY</a:t>
            </a:r>
          </a:p>
        </p:txBody>
      </p:sp>
      <p:pic>
        <p:nvPicPr>
          <p:cNvPr id="4" name="Piosenka dla dzieci Jesteśmy żaby aby, aby">
            <a:hlinkClick r:id="" action="ppaction://media"/>
            <a:extLst>
              <a:ext uri="{FF2B5EF4-FFF2-40B4-BE49-F238E27FC236}">
                <a16:creationId xmlns:a16="http://schemas.microsoft.com/office/drawing/2014/main" id="{D20EA9CB-605D-4D82-ADC8-8B867F7FAFA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535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500"/>
    </mc:Choice>
    <mc:Fallback xmlns="">
      <p:transition spd="slow" advClick="0" advTm="75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043B1A74-84FA-456B-81FD-E7909E8A95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9870" y="0"/>
            <a:ext cx="66522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172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6FD07CCE-B143-46EE-A8EF-A6AE516742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1685" y="0"/>
            <a:ext cx="93286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696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EB87531E-88E3-4214-B553-27AD3C00E6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8959" y="0"/>
            <a:ext cx="505408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88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1D28B7F2-FD86-4BC1-94AC-4FF114C5DB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625" y="1528762"/>
            <a:ext cx="5238750" cy="3800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294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00"/>
    </mc:Choice>
    <mc:Fallback xmlns="">
      <p:transition spd="slow" advTm="33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2CC3149-D8BB-4CFA-8760-2FA3F549E0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>
                <a:latin typeface="Arial Black" panose="020B0A04020102020204" pitchFamily="34" charset="0"/>
              </a:rPr>
              <a:t>A my bociany -</a:t>
            </a:r>
            <a:r>
              <a:rPr lang="pl-PL" dirty="0" err="1">
                <a:latin typeface="Arial Black" panose="020B0A04020102020204" pitchFamily="34" charset="0"/>
              </a:rPr>
              <a:t>any</a:t>
            </a:r>
            <a:r>
              <a:rPr lang="pl-PL" dirty="0">
                <a:latin typeface="Arial Black" panose="020B0A04020102020204" pitchFamily="34" charset="0"/>
              </a:rPr>
              <a:t> -</a:t>
            </a:r>
            <a:r>
              <a:rPr lang="pl-PL" dirty="0" err="1">
                <a:latin typeface="Arial Black" panose="020B0A04020102020204" pitchFamily="34" charset="0"/>
              </a:rPr>
              <a:t>any</a:t>
            </a:r>
            <a:endParaRPr lang="pl-PL" dirty="0">
              <a:latin typeface="Arial Black" panose="020B0A04020102020204" pitchFamily="34" charset="0"/>
            </a:endParaRP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6727DF96-8EAE-4BA3-8CEE-A88B7A864A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000" y="2410766"/>
            <a:ext cx="3240000" cy="3306291"/>
          </a:xfrm>
        </p:spPr>
      </p:pic>
    </p:spTree>
    <p:extLst>
      <p:ext uri="{BB962C8B-B14F-4D97-AF65-F5344CB8AC3E}">
        <p14:creationId xmlns:p14="http://schemas.microsoft.com/office/powerpoint/2010/main" val="1547515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2CC3149-D8BB-4CFA-8760-2FA3F549E0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>
                <a:latin typeface="Arial Black" panose="020B0A04020102020204" pitchFamily="34" charset="0"/>
              </a:rPr>
              <a:t>Apetyt mamy -</a:t>
            </a:r>
            <a:r>
              <a:rPr lang="pl-PL" dirty="0" err="1">
                <a:latin typeface="Arial Black" panose="020B0A04020102020204" pitchFamily="34" charset="0"/>
              </a:rPr>
              <a:t>amy</a:t>
            </a:r>
            <a:r>
              <a:rPr lang="pl-PL" dirty="0">
                <a:latin typeface="Arial Black" panose="020B0A04020102020204" pitchFamily="34" charset="0"/>
              </a:rPr>
              <a:t> -</a:t>
            </a:r>
            <a:r>
              <a:rPr lang="pl-PL" dirty="0" err="1">
                <a:latin typeface="Arial Black" panose="020B0A04020102020204" pitchFamily="34" charset="0"/>
              </a:rPr>
              <a:t>amy</a:t>
            </a:r>
            <a:endParaRPr lang="pl-PL" dirty="0">
              <a:latin typeface="Arial Black" panose="020B0A04020102020204" pitchFamily="34" charset="0"/>
            </a:endParaRP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5440A465-14E4-445D-8E73-BBD7A4DFE3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000" y="2448573"/>
            <a:ext cx="3240000" cy="3289846"/>
          </a:xfrm>
        </p:spPr>
      </p:pic>
    </p:spTree>
    <p:extLst>
      <p:ext uri="{BB962C8B-B14F-4D97-AF65-F5344CB8AC3E}">
        <p14:creationId xmlns:p14="http://schemas.microsoft.com/office/powerpoint/2010/main" val="1336720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2CC3149-D8BB-4CFA-8760-2FA3F549E0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>
                <a:latin typeface="Arial Black" panose="020B0A04020102020204" pitchFamily="34" charset="0"/>
              </a:rPr>
              <a:t>Wolno chodzimy -</a:t>
            </a:r>
            <a:r>
              <a:rPr lang="pl-PL" dirty="0" err="1">
                <a:latin typeface="Arial Black" panose="020B0A04020102020204" pitchFamily="34" charset="0"/>
              </a:rPr>
              <a:t>imy</a:t>
            </a:r>
            <a:r>
              <a:rPr lang="pl-PL" dirty="0">
                <a:latin typeface="Arial Black" panose="020B0A04020102020204" pitchFamily="34" charset="0"/>
              </a:rPr>
              <a:t> -</a:t>
            </a:r>
            <a:r>
              <a:rPr lang="pl-PL" dirty="0" err="1">
                <a:latin typeface="Arial Black" panose="020B0A04020102020204" pitchFamily="34" charset="0"/>
              </a:rPr>
              <a:t>imy</a:t>
            </a:r>
            <a:endParaRPr lang="pl-PL" dirty="0">
              <a:latin typeface="Arial Black" panose="020B0A04020102020204" pitchFamily="34" charset="0"/>
            </a:endParaRP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1D87A5BE-7C28-4719-A3B7-D1AC037D3D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5481" y="2091621"/>
            <a:ext cx="3240000" cy="3256447"/>
          </a:xfr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9E50ED9A-F89B-4A3B-AAA1-D4D22BAA0D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6519" y="2058093"/>
            <a:ext cx="3240000" cy="3323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942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2CC3149-D8BB-4CFA-8760-2FA3F549E0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>
                <a:latin typeface="Arial Black" panose="020B0A04020102020204" pitchFamily="34" charset="0"/>
              </a:rPr>
              <a:t>Lecz każdą żabę zobaczymy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43B5399E-B33D-4174-8281-9595E824C7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6253" y="2157987"/>
            <a:ext cx="3240000" cy="3314388"/>
          </a:xfr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D4D62965-523E-416B-A92F-78FF3A1FF4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5747" y="2170385"/>
            <a:ext cx="3240000" cy="3289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225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2CC3149-D8BB-4CFA-8760-2FA3F549E0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>
                <a:latin typeface="Arial Black" panose="020B0A04020102020204" pitchFamily="34" charset="0"/>
              </a:rPr>
              <a:t>A my bociany -</a:t>
            </a:r>
            <a:r>
              <a:rPr lang="pl-PL" dirty="0" err="1">
                <a:latin typeface="Arial Black" panose="020B0A04020102020204" pitchFamily="34" charset="0"/>
              </a:rPr>
              <a:t>any</a:t>
            </a:r>
            <a:r>
              <a:rPr lang="pl-PL" dirty="0">
                <a:latin typeface="Arial Black" panose="020B0A04020102020204" pitchFamily="34" charset="0"/>
              </a:rPr>
              <a:t> -</a:t>
            </a:r>
            <a:r>
              <a:rPr lang="pl-PL" dirty="0" err="1">
                <a:latin typeface="Arial Black" panose="020B0A04020102020204" pitchFamily="34" charset="0"/>
              </a:rPr>
              <a:t>any</a:t>
            </a:r>
            <a:endParaRPr lang="pl-PL" dirty="0">
              <a:latin typeface="Arial Black" panose="020B0A04020102020204" pitchFamily="34" charset="0"/>
            </a:endParaRP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6727DF96-8EAE-4BA3-8CEE-A88B7A864A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000" y="2410766"/>
            <a:ext cx="3240000" cy="3306291"/>
          </a:xfrm>
        </p:spPr>
      </p:pic>
    </p:spTree>
    <p:extLst>
      <p:ext uri="{BB962C8B-B14F-4D97-AF65-F5344CB8AC3E}">
        <p14:creationId xmlns:p14="http://schemas.microsoft.com/office/powerpoint/2010/main" val="3130624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2CC3149-D8BB-4CFA-8760-2FA3F549E0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>
                <a:latin typeface="Arial Black" panose="020B0A04020102020204" pitchFamily="34" charset="0"/>
              </a:rPr>
              <a:t>Apetyt mamy -</a:t>
            </a:r>
            <a:r>
              <a:rPr lang="pl-PL" dirty="0" err="1">
                <a:latin typeface="Arial Black" panose="020B0A04020102020204" pitchFamily="34" charset="0"/>
              </a:rPr>
              <a:t>amy</a:t>
            </a:r>
            <a:r>
              <a:rPr lang="pl-PL" dirty="0">
                <a:latin typeface="Arial Black" panose="020B0A04020102020204" pitchFamily="34" charset="0"/>
              </a:rPr>
              <a:t> -</a:t>
            </a:r>
            <a:r>
              <a:rPr lang="pl-PL" dirty="0" err="1">
                <a:latin typeface="Arial Black" panose="020B0A04020102020204" pitchFamily="34" charset="0"/>
              </a:rPr>
              <a:t>amy</a:t>
            </a:r>
            <a:endParaRPr lang="pl-PL" dirty="0">
              <a:latin typeface="Arial Black" panose="020B0A04020102020204" pitchFamily="34" charset="0"/>
            </a:endParaRP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5440A465-14E4-445D-8E73-BBD7A4DFE3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000" y="2448573"/>
            <a:ext cx="3240000" cy="3289846"/>
          </a:xfrm>
        </p:spPr>
      </p:pic>
    </p:spTree>
    <p:extLst>
      <p:ext uri="{BB962C8B-B14F-4D97-AF65-F5344CB8AC3E}">
        <p14:creationId xmlns:p14="http://schemas.microsoft.com/office/powerpoint/2010/main" val="661365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D2124DA-9F8D-461F-86AC-96C7E934E1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>
                <a:latin typeface="Arial Black" panose="020B0A04020102020204" pitchFamily="34" charset="0"/>
              </a:rPr>
              <a:t>Jesteśmy żaby -aby -aby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EA3B4C73-04E5-4AD4-BA44-8BAEB08E11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7963" y="2100397"/>
            <a:ext cx="3196074" cy="3269454"/>
          </a:xfrm>
        </p:spPr>
      </p:pic>
    </p:spTree>
    <p:extLst>
      <p:ext uri="{BB962C8B-B14F-4D97-AF65-F5344CB8AC3E}">
        <p14:creationId xmlns:p14="http://schemas.microsoft.com/office/powerpoint/2010/main" val="1249883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00"/>
    </mc:Choice>
    <mc:Fallback xmlns="">
      <p:transition spd="slow" advTm="380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2CC3149-D8BB-4CFA-8760-2FA3F549E0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>
                <a:latin typeface="Arial Black" panose="020B0A04020102020204" pitchFamily="34" charset="0"/>
              </a:rPr>
              <a:t>A nasze dzioby -oby -oby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2122FF4A-6237-4CD5-B837-4658E5BDCF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0100" y="2488724"/>
            <a:ext cx="3240000" cy="3298153"/>
          </a:xfrm>
        </p:spPr>
      </p:pic>
    </p:spTree>
    <p:extLst>
      <p:ext uri="{BB962C8B-B14F-4D97-AF65-F5344CB8AC3E}">
        <p14:creationId xmlns:p14="http://schemas.microsoft.com/office/powerpoint/2010/main" val="3115114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2CC3149-D8BB-4CFA-8760-2FA3F549E0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>
                <a:latin typeface="Arial Black" panose="020B0A04020102020204" pitchFamily="34" charset="0"/>
              </a:rPr>
              <a:t>Na żaby mają dziś sposoby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061DBC4B-3ED0-4B8E-ADF7-1F7539D2F1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3882" y="2057847"/>
            <a:ext cx="3240000" cy="3314388"/>
          </a:xfr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610600A9-E7A5-4D5B-A1E1-6A5E2E179E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8118" y="2074082"/>
            <a:ext cx="3240000" cy="3298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209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1B9F3354-4836-40AD-82BB-536B0C69B4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4260" y="0"/>
            <a:ext cx="49834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080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8FA8006E-D05B-4799-B8A2-09A589D89D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528" y="0"/>
            <a:ext cx="102849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673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a 2">
            <a:extLst>
              <a:ext uri="{FF2B5EF4-FFF2-40B4-BE49-F238E27FC236}">
                <a16:creationId xmlns:a16="http://schemas.microsoft.com/office/drawing/2014/main" id="{E6B3EF3B-C8C2-4544-BF14-E152CE3D2B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90650" y="1066800"/>
            <a:ext cx="9410700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558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425645DC-6D4F-406D-9821-9B933E2D10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809" y="0"/>
            <a:ext cx="1092038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265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FDF3713-F1DF-4476-B102-1500F60758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12177"/>
            <a:ext cx="10515600" cy="5464786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pl-PL" dirty="0">
                <a:ln w="3175">
                  <a:noFill/>
                </a:ln>
              </a:rPr>
              <a:t>Piosenka:</a:t>
            </a:r>
          </a:p>
          <a:p>
            <a:pPr marL="0" indent="0">
              <a:buNone/>
            </a:pPr>
            <a:r>
              <a:rPr lang="pl-PL" dirty="0">
                <a:ln w="3175">
                  <a:noFill/>
                </a:ln>
              </a:rPr>
              <a:t>„Jesteśmy żaby, aby, aby” - muz. i sł. A. </a:t>
            </a:r>
            <a:r>
              <a:rPr lang="pl-PL" dirty="0" err="1">
                <a:ln w="3175">
                  <a:noFill/>
                </a:ln>
              </a:rPr>
              <a:t>Jendryka</a:t>
            </a:r>
            <a:r>
              <a:rPr lang="pl-PL" dirty="0">
                <a:ln w="3175">
                  <a:noFill/>
                </a:ln>
              </a:rPr>
              <a:t>, A. Kaczmarczyk, album: </a:t>
            </a:r>
            <a:r>
              <a:rPr lang="pl-PL" dirty="0"/>
              <a:t>Kiedy maluchy zmieniają się w zuchy</a:t>
            </a:r>
          </a:p>
          <a:p>
            <a:pPr marL="0" indent="0">
              <a:buNone/>
            </a:pPr>
            <a:endParaRPr lang="pl-PL" dirty="0">
              <a:ln w="3175">
                <a:noFill/>
              </a:ln>
            </a:endParaRPr>
          </a:p>
          <a:p>
            <a:pPr marL="0" indent="0">
              <a:buNone/>
            </a:pPr>
            <a:r>
              <a:rPr lang="pl-PL" dirty="0">
                <a:ln w="3175">
                  <a:noFill/>
                </a:ln>
              </a:rPr>
              <a:t>Symbole z programu </a:t>
            </a:r>
            <a:r>
              <a:rPr lang="pl-PL" dirty="0" err="1">
                <a:ln w="3175">
                  <a:noFill/>
                </a:ln>
              </a:rPr>
              <a:t>Boardmaker</a:t>
            </a:r>
            <a:r>
              <a:rPr lang="pl-PL" dirty="0">
                <a:ln w="3175">
                  <a:noFill/>
                </a:ln>
              </a:rPr>
              <a:t> (</a:t>
            </a:r>
            <a:r>
              <a:rPr lang="pl-PL" dirty="0" err="1">
                <a:ln w="3175">
                  <a:noFill/>
                </a:ln>
              </a:rPr>
              <a:t>Mayer</a:t>
            </a:r>
            <a:r>
              <a:rPr lang="pl-PL" dirty="0">
                <a:ln w="3175">
                  <a:noFill/>
                </a:ln>
              </a:rPr>
              <a:t> – Johnson)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Zdjęcia:</a:t>
            </a:r>
          </a:p>
          <a:p>
            <a:pPr marL="0" indent="0">
              <a:buNone/>
            </a:pPr>
            <a:r>
              <a:rPr lang="pl-PL" dirty="0"/>
              <a:t>https://pixers.pl/naklejki/zaba-zaba-cartoon-frog-vector-32851081</a:t>
            </a:r>
          </a:p>
          <a:p>
            <a:pPr marL="0" indent="0">
              <a:buNone/>
            </a:pPr>
            <a:r>
              <a:rPr lang="pl-PL" dirty="0"/>
              <a:t>https://www.medianauka.pl/zaba-trawna</a:t>
            </a:r>
          </a:p>
          <a:p>
            <a:pPr marL="0" indent="0">
              <a:buNone/>
            </a:pPr>
            <a:r>
              <a:rPr lang="pl-PL" dirty="0"/>
              <a:t>https://pngtree.com/freepng/green-frog-vector_2830021.html</a:t>
            </a:r>
          </a:p>
          <a:p>
            <a:pPr marL="0" indent="0">
              <a:buNone/>
            </a:pPr>
            <a:r>
              <a:rPr lang="pl-PL" dirty="0"/>
              <a:t>https://commons.wikimedia.org/wiki/File:Grasfrosch_auf_Stein.jpg</a:t>
            </a:r>
          </a:p>
          <a:p>
            <a:pPr marL="0" indent="0">
              <a:buNone/>
            </a:pPr>
            <a:r>
              <a:rPr lang="pl-PL" dirty="0"/>
              <a:t>http://weekend.gazeta.pl/weekend/1,152121,17599946,Bociany_wracaja_do_ojczyzny__Co_czwarty_bocian_bialy.html</a:t>
            </a:r>
          </a:p>
          <a:p>
            <a:pPr marL="0" indent="0">
              <a:buNone/>
            </a:pPr>
            <a:r>
              <a:rPr lang="pl-PL" dirty="0"/>
              <a:t>https://commons.wikimedia.org/wiki/File:Stork.svg</a:t>
            </a:r>
          </a:p>
          <a:p>
            <a:pPr marL="0" indent="0">
              <a:buNone/>
            </a:pPr>
            <a:r>
              <a:rPr lang="pl-PL" dirty="0"/>
              <a:t>https://openclipart.org/tags/Stork</a:t>
            </a:r>
          </a:p>
          <a:p>
            <a:pPr marL="0" indent="0">
              <a:buNone/>
            </a:pPr>
            <a:r>
              <a:rPr lang="pl-PL" dirty="0"/>
              <a:t>https://wiadomosci.wp.pl/mazurskie-zaby-z-bliska-6038709988643457g/10</a:t>
            </a:r>
          </a:p>
          <a:p>
            <a:pPr marL="0" indent="0">
              <a:buNone/>
            </a:pPr>
            <a:r>
              <a:rPr lang="pl-PL" dirty="0"/>
              <a:t>https://galeria.swiatkwiatow.pl/zdjecie/zaba-jeziorkowa,43746,824.html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Opracowanie: </a:t>
            </a:r>
            <a:r>
              <a:rPr lang="pl-PL"/>
              <a:t>Kasia Majewska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98890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51713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2CC3149-D8BB-4CFA-8760-2FA3F549E0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>
                <a:latin typeface="Arial Black" panose="020B0A04020102020204" pitchFamily="34" charset="0"/>
              </a:rPr>
              <a:t>Jesteśmy mokre -</a:t>
            </a:r>
            <a:r>
              <a:rPr lang="pl-PL" dirty="0" err="1">
                <a:latin typeface="Arial Black" panose="020B0A04020102020204" pitchFamily="34" charset="0"/>
              </a:rPr>
              <a:t>okre</a:t>
            </a:r>
            <a:r>
              <a:rPr lang="pl-PL" dirty="0">
                <a:latin typeface="Arial Black" panose="020B0A04020102020204" pitchFamily="34" charset="0"/>
              </a:rPr>
              <a:t> -</a:t>
            </a:r>
            <a:r>
              <a:rPr lang="pl-PL" dirty="0" err="1">
                <a:latin typeface="Arial Black" panose="020B0A04020102020204" pitchFamily="34" charset="0"/>
              </a:rPr>
              <a:t>okre</a:t>
            </a:r>
            <a:endParaRPr lang="pl-PL" dirty="0">
              <a:latin typeface="Arial Black" panose="020B0A04020102020204" pitchFamily="34" charset="0"/>
            </a:endParaRP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A02FF07E-CC4C-4F21-B9AE-A75DD62913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8273" y="2336617"/>
            <a:ext cx="3215454" cy="3240000"/>
          </a:xfrm>
        </p:spPr>
      </p:pic>
    </p:spTree>
    <p:extLst>
      <p:ext uri="{BB962C8B-B14F-4D97-AF65-F5344CB8AC3E}">
        <p14:creationId xmlns:p14="http://schemas.microsoft.com/office/powerpoint/2010/main" val="901136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00"/>
    </mc:Choice>
    <mc:Fallback xmlns="">
      <p:transition spd="slow" advTm="38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59D1815-6C57-46FC-A5EA-FA885EAEFF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>
                <a:latin typeface="Arial Black" panose="020B0A04020102020204" pitchFamily="34" charset="0"/>
              </a:rPr>
              <a:t>Mieszkamy w błocie -</a:t>
            </a:r>
            <a:r>
              <a:rPr lang="pl-PL" dirty="0" err="1">
                <a:latin typeface="Arial Black" panose="020B0A04020102020204" pitchFamily="34" charset="0"/>
              </a:rPr>
              <a:t>ocie</a:t>
            </a:r>
            <a:r>
              <a:rPr lang="pl-PL" dirty="0">
                <a:latin typeface="Arial Black" panose="020B0A04020102020204" pitchFamily="34" charset="0"/>
              </a:rPr>
              <a:t> -</a:t>
            </a:r>
            <a:r>
              <a:rPr lang="pl-PL" dirty="0" err="1">
                <a:latin typeface="Arial Black" panose="020B0A04020102020204" pitchFamily="34" charset="0"/>
              </a:rPr>
              <a:t>ocie</a:t>
            </a:r>
            <a:endParaRPr lang="pl-PL" dirty="0">
              <a:latin typeface="Arial Black" panose="020B0A04020102020204" pitchFamily="34" charset="0"/>
            </a:endParaRP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15366697-0A97-437B-AF09-D01D39C02D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0400" y="2333224"/>
            <a:ext cx="3182871" cy="3240000"/>
          </a:xfr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9797972C-B344-414B-A375-A73F9648D7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0165" y="2275071"/>
            <a:ext cx="3240000" cy="3298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561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64B670C-5875-4522-8A13-919099B834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>
                <a:latin typeface="Arial Black" panose="020B0A04020102020204" pitchFamily="34" charset="0"/>
              </a:rPr>
              <a:t>I się chowamy, gdy jest bociek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B87DD2D5-C97B-4683-8366-CFD1D47CD8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304" y="2173373"/>
            <a:ext cx="3174874" cy="3240000"/>
          </a:xfr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478CA1D8-B919-41DE-BFA5-B6A3C74F77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3031" y="2188033"/>
            <a:ext cx="3160671" cy="3225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323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D2124DA-9F8D-461F-86AC-96C7E934E1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>
                <a:latin typeface="Arial Black" panose="020B0A04020102020204" pitchFamily="34" charset="0"/>
              </a:rPr>
              <a:t>Jesteśmy żaby -aby -aby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EA3B4C73-04E5-4AD4-BA44-8BAEB08E11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7963" y="2100397"/>
            <a:ext cx="3196074" cy="3269454"/>
          </a:xfrm>
        </p:spPr>
      </p:pic>
    </p:spTree>
    <p:extLst>
      <p:ext uri="{BB962C8B-B14F-4D97-AF65-F5344CB8AC3E}">
        <p14:creationId xmlns:p14="http://schemas.microsoft.com/office/powerpoint/2010/main" val="1693905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2CC3149-D8BB-4CFA-8760-2FA3F549E0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>
                <a:latin typeface="Arial Black" panose="020B0A04020102020204" pitchFamily="34" charset="0"/>
              </a:rPr>
              <a:t>Jesteśmy mokre -</a:t>
            </a:r>
            <a:r>
              <a:rPr lang="pl-PL" dirty="0" err="1">
                <a:latin typeface="Arial Black" panose="020B0A04020102020204" pitchFamily="34" charset="0"/>
              </a:rPr>
              <a:t>okre</a:t>
            </a:r>
            <a:r>
              <a:rPr lang="pl-PL" dirty="0">
                <a:latin typeface="Arial Black" panose="020B0A04020102020204" pitchFamily="34" charset="0"/>
              </a:rPr>
              <a:t> -</a:t>
            </a:r>
            <a:r>
              <a:rPr lang="pl-PL" dirty="0" err="1">
                <a:latin typeface="Arial Black" panose="020B0A04020102020204" pitchFamily="34" charset="0"/>
              </a:rPr>
              <a:t>okre</a:t>
            </a:r>
            <a:endParaRPr lang="pl-PL" dirty="0">
              <a:latin typeface="Arial Black" panose="020B0A04020102020204" pitchFamily="34" charset="0"/>
            </a:endParaRP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A02FF07E-CC4C-4F21-B9AE-A75DD62913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8273" y="2336617"/>
            <a:ext cx="3215454" cy="3240000"/>
          </a:xfrm>
        </p:spPr>
      </p:pic>
    </p:spTree>
    <p:extLst>
      <p:ext uri="{BB962C8B-B14F-4D97-AF65-F5344CB8AC3E}">
        <p14:creationId xmlns:p14="http://schemas.microsoft.com/office/powerpoint/2010/main" val="3090129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2CC3149-D8BB-4CFA-8760-2FA3F549E0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>
                <a:latin typeface="Arial Black" panose="020B0A04020102020204" pitchFamily="34" charset="0"/>
              </a:rPr>
              <a:t>Zjadamy muchy -uchy -uchy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6C4C1926-5072-4073-A675-AED78F4D25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6566" y="2218886"/>
            <a:ext cx="3234420" cy="3284181"/>
          </a:xfr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5948622F-BE0E-49BE-BED1-802E9A5003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7538" y="2218886"/>
            <a:ext cx="3190909" cy="32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857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2CC3149-D8BB-4CFA-8760-2FA3F549E0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>
                <a:latin typeface="Arial Black" panose="020B0A04020102020204" pitchFamily="34" charset="0"/>
              </a:rPr>
              <a:t>I mamy bardzo grube brzuchy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CC6A0ADC-A5D9-458A-9ECE-4C60EDB455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4156" y="2328997"/>
            <a:ext cx="3142556" cy="3240000"/>
          </a:xfr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A6CCD080-1C2B-4688-BBCC-345D7B999D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6127" y="2328997"/>
            <a:ext cx="3180877" cy="3254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827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00"/>
    </mc:Choice>
    <mc:Fallback xmlns="">
      <p:transition spd="slow" advTm="4800"/>
    </mc:Fallback>
  </mc:AlternateContent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275</Words>
  <Application>Microsoft Office PowerPoint</Application>
  <PresentationFormat>Panoramiczny</PresentationFormat>
  <Paragraphs>34</Paragraphs>
  <Slides>27</Slides>
  <Notes>0</Notes>
  <HiddenSlides>0</HiddenSlides>
  <MMClips>1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27</vt:i4>
      </vt:variant>
    </vt:vector>
  </HeadingPairs>
  <TitlesOfParts>
    <vt:vector size="32" baseType="lpstr">
      <vt:lpstr>Arial</vt:lpstr>
      <vt:lpstr>Arial Black</vt:lpstr>
      <vt:lpstr>Calibri</vt:lpstr>
      <vt:lpstr>Calibri Light</vt:lpstr>
      <vt:lpstr>Motyw pakietu Office</vt:lpstr>
      <vt:lpstr>JESTEŚMY ŻABY</vt:lpstr>
      <vt:lpstr>Jesteśmy żaby -aby -aby</vt:lpstr>
      <vt:lpstr>Jesteśmy mokre -okre -okre</vt:lpstr>
      <vt:lpstr>Mieszkamy w błocie -ocie -ocie</vt:lpstr>
      <vt:lpstr>I się chowamy, gdy jest bociek</vt:lpstr>
      <vt:lpstr>Jesteśmy żaby -aby -aby</vt:lpstr>
      <vt:lpstr>Jesteśmy mokre -okre -okre</vt:lpstr>
      <vt:lpstr>Zjadamy muchy -uchy -uchy</vt:lpstr>
      <vt:lpstr>I mamy bardzo grube brzuchy</vt:lpstr>
      <vt:lpstr>Prezentacja programu PowerPoint</vt:lpstr>
      <vt:lpstr>Prezentacja programu PowerPoint</vt:lpstr>
      <vt:lpstr>Prezentacja programu PowerPoint</vt:lpstr>
      <vt:lpstr>Prezentacja programu PowerPoint</vt:lpstr>
      <vt:lpstr>A my bociany -any -any</vt:lpstr>
      <vt:lpstr>Apetyt mamy -amy -amy</vt:lpstr>
      <vt:lpstr>Wolno chodzimy -imy -imy</vt:lpstr>
      <vt:lpstr>Lecz każdą żabę zobaczymy</vt:lpstr>
      <vt:lpstr>A my bociany -any -any</vt:lpstr>
      <vt:lpstr>Apetyt mamy -amy -amy</vt:lpstr>
      <vt:lpstr>A nasze dzioby -oby -oby</vt:lpstr>
      <vt:lpstr>Na żaby mają dziś sposoby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Przemysław Majewski</dc:creator>
  <cp:lastModifiedBy>Przemysław Majewski</cp:lastModifiedBy>
  <cp:revision>19</cp:revision>
  <dcterms:created xsi:type="dcterms:W3CDTF">2018-04-04T21:15:20Z</dcterms:created>
  <dcterms:modified xsi:type="dcterms:W3CDTF">2018-04-05T22:48:05Z</dcterms:modified>
</cp:coreProperties>
</file>