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E80CC-E765-463C-AD10-C4E0D8323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6DFB74-0CE8-414C-A0CC-FD5F3081F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AA0D40-DEEE-4382-BDAA-5EF027E5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AA1AC-3C92-4C13-A8B5-B1268814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3CA8D5-49C8-4554-BF92-6E714E5B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835321"/>
      </p:ext>
    </p:extLst>
  </p:cSld>
  <p:clrMapOvr>
    <a:masterClrMapping/>
  </p:clrMapOvr>
  <p:transition spd="slow" advClick="0" advTm="54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5CEC3-B3EE-4D2A-83FE-64C4D9EE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F5FA97-3BFF-4E51-892A-E776A7384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CDC94-8A32-421D-89F3-D3B6FEA7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E7E53-DE18-4F9B-BCED-63FD93D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682D3E-DB53-45CC-AE3A-ED6449AF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905764"/>
      </p:ext>
    </p:extLst>
  </p:cSld>
  <p:clrMapOvr>
    <a:masterClrMapping/>
  </p:clrMapOvr>
  <p:transition spd="slow" advClick="0" advTm="54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C892B56-F64E-4782-B41D-682D75C72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9B9ECE-6C65-4F18-8009-290684546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18C74A-FB09-440A-A3CA-94013AB5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FDA51-9EC6-4F38-8F57-119728E5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CC7724-105D-41A1-8348-24A47369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599356"/>
      </p:ext>
    </p:extLst>
  </p:cSld>
  <p:clrMapOvr>
    <a:masterClrMapping/>
  </p:clrMapOvr>
  <p:transition spd="slow" advClick="0" advTm="54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D03F4-06D6-4D77-A51A-D432FC86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DB17A-202C-4A99-A9F1-363980CD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515D74-9537-4571-9451-79E0C6C7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BE303C-FA0C-4683-B91D-EAFDA162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14EC10-7B8B-482B-85FF-563B6A5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008578"/>
      </p:ext>
    </p:extLst>
  </p:cSld>
  <p:clrMapOvr>
    <a:masterClrMapping/>
  </p:clrMapOvr>
  <p:transition spd="slow" advClick="0" advTm="54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DF634A-5A3A-45A9-9A4B-4A16FF85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254086-71FA-4E09-8139-D9337E912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9641F8-8901-4188-8CBD-38489268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4944B-3F22-4ED7-98FD-FF304A38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DBB870-ECDA-4A87-A049-E0B969DD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513855"/>
      </p:ext>
    </p:extLst>
  </p:cSld>
  <p:clrMapOvr>
    <a:masterClrMapping/>
  </p:clrMapOvr>
  <p:transition spd="slow" advClick="0" advTm="54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AE4D7-86D8-4C0E-BDCE-A1B3295F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CA4472-DFAC-4A74-97B7-F789EEC1F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34FF54-FE26-42C5-9783-5122AF046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1FC204-B86F-4E95-89C2-9DCCC63C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03AEFE-ED93-47B6-9D4C-58ECEF45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819CD4-ECBD-46DF-B2E0-28F345A2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14624"/>
      </p:ext>
    </p:extLst>
  </p:cSld>
  <p:clrMapOvr>
    <a:masterClrMapping/>
  </p:clrMapOvr>
  <p:transition spd="slow" advClick="0" advTm="54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445E67-78A4-46CE-95FB-D426EC0E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339C08-AEBA-425E-9EFA-3D822DD9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85A804-EAD3-4034-B8D7-781396901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90F565-05CD-416C-BC87-4958C7DE1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6C1E43-D450-4AAF-84E3-7E523CDE7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442D95-23F3-47CB-881D-CDBB476E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58C1837-C29E-4337-8E27-BAF78971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39E7AB8-9434-4DF5-B709-8F16AAFC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40942"/>
      </p:ext>
    </p:extLst>
  </p:cSld>
  <p:clrMapOvr>
    <a:masterClrMapping/>
  </p:clrMapOvr>
  <p:transition spd="slow" advClick="0" advTm="54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DE7E6-C69D-405D-AE6C-2BB75AAF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B9442CD-7424-4007-8425-D975F977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962FD8-F44C-4668-AEF6-43DAD034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BADEF0-451F-420D-8794-7F0FB935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114259"/>
      </p:ext>
    </p:extLst>
  </p:cSld>
  <p:clrMapOvr>
    <a:masterClrMapping/>
  </p:clrMapOvr>
  <p:transition spd="slow" advClick="0" advTm="54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66AB73F-D8F8-41F7-BA5D-B6C35260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0C275C9-A831-4D39-8056-322A4F8C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AF9A9A-4882-4288-A756-01D67B90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987582"/>
      </p:ext>
    </p:extLst>
  </p:cSld>
  <p:clrMapOvr>
    <a:masterClrMapping/>
  </p:clrMapOvr>
  <p:transition spd="slow" advClick="0" advTm="54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99F53-C398-44A5-8547-A0FF4A28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F63C9B-FEE8-43F5-B8DE-393C0A4F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8163F0-E221-4CE4-9344-AEE3A5EB1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E77DAB-AEB5-4833-BAA1-E4D5BC75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7E6F9E-0F72-4C4A-AB4C-A19C603E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C9CAA4-3CEF-4846-8AF6-DAA689BF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390368"/>
      </p:ext>
    </p:extLst>
  </p:cSld>
  <p:clrMapOvr>
    <a:masterClrMapping/>
  </p:clrMapOvr>
  <p:transition spd="slow" advClick="0" advTm="54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A3D6BE-84D8-4F96-B57E-04A38B44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64506F3-4DD7-45F1-AC79-EFF491FD3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C6671A-9034-4D00-95A2-7CD6B1967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F2793B-CF31-4304-B7AC-C361F6B4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EFE528-6CF1-4889-82DE-BA000C7A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14BF09-00E0-4206-B125-E88DF79C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80239"/>
      </p:ext>
    </p:extLst>
  </p:cSld>
  <p:clrMapOvr>
    <a:masterClrMapping/>
  </p:clrMapOvr>
  <p:transition spd="slow" advClick="0" advTm="54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B2FBE7-61D1-4810-9F1C-29607B1F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B7818D-4757-4567-8831-50E55E31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0468F8-52AC-4DA1-AE88-8D1BB9610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12BA-5F64-47DD-92DB-68336CE10FF2}" type="datetimeFigureOut">
              <a:rPr lang="pl-PL" smtClean="0"/>
              <a:t>04.04.2018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FD9C7F-81F2-466F-8904-742513224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2EA71-1783-42D0-8558-06A8299C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B7AE-E608-41E1-920A-12C5EF9E2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14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4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49B33-CB56-4897-BE1F-60ACBB889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990" y="2235200"/>
            <a:ext cx="9144000" cy="2387600"/>
          </a:xfrm>
        </p:spPr>
        <p:txBody>
          <a:bodyPr anchor="t"/>
          <a:lstStyle/>
          <a:p>
            <a:r>
              <a:rPr lang="pl-PL" dirty="0">
                <a:ln>
                  <a:solidFill>
                    <a:schemeClr val="accent4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Idzie do nas wiosna</a:t>
            </a:r>
          </a:p>
        </p:txBody>
      </p:sp>
      <p:pic>
        <p:nvPicPr>
          <p:cNvPr id="3" name="Idzie do nas wiosna.wmv">
            <a:hlinkClick r:id="" action="ppaction://media"/>
            <a:extLst>
              <a:ext uri="{FF2B5EF4-FFF2-40B4-BE49-F238E27FC236}">
                <a16:creationId xmlns:a16="http://schemas.microsoft.com/office/drawing/2014/main" id="{D5139556-5FA0-4036-9074-C8CA020AA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200"/>
    </mc:Choice>
    <mc:Fallback xmlns="">
      <p:transition advClick="0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Przyfrunęły już bociany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i klekocą tak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23" y="2579370"/>
            <a:ext cx="2418953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86" y="2596139"/>
            <a:ext cx="2463144" cy="24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0065"/>
      </p:ext>
    </p:extLst>
  </p:cSld>
  <p:clrMapOvr>
    <a:masterClrMapping/>
  </p:clrMapOvr>
  <p:transition spd="slow" advClick="0" advTm="35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5134"/>
      </p:ext>
    </p:extLst>
  </p:cSld>
  <p:clrMapOvr>
    <a:masterClrMapping/>
  </p:clrMapOvr>
  <p:transition spd="slow" advClick="0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8635"/>
      </p:ext>
    </p:extLst>
  </p:cSld>
  <p:clrMapOvr>
    <a:masterClrMapping/>
  </p:clrMapOvr>
  <p:transition spd="slow" advClick="0" advTm="43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98108"/>
      </p:ext>
    </p:extLst>
  </p:cSld>
  <p:clrMapOvr>
    <a:masterClrMapping/>
  </p:clrMapOvr>
  <p:transition spd="slow" advClick="0" advTm="4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8525"/>
      </p:ext>
    </p:extLst>
  </p:cSld>
  <p:clrMapOvr>
    <a:masterClrMapping/>
  </p:clrMapOvr>
  <p:transition spd="slow" advClick="0" advTm="4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W lesie kwitnie już zawilec,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obudziły się motyle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92" y="2618189"/>
            <a:ext cx="2418953" cy="242994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5" y="2618189"/>
            <a:ext cx="2440902" cy="245199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ADB301-6B6C-486A-9139-29A05F27D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70" y="2618189"/>
            <a:ext cx="2520000" cy="25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8583"/>
      </p:ext>
    </p:extLst>
  </p:cSld>
  <p:clrMapOvr>
    <a:masterClrMapping/>
  </p:clrMapOvr>
  <p:transition spd="slow" advClick="0" advTm="4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A wieczorem nad łąkami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słychać żabi śpiew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3" y="2579370"/>
            <a:ext cx="2496673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613423"/>
            <a:ext cx="2463144" cy="24631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37" y="2613891"/>
            <a:ext cx="2485321" cy="248532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27" y="2591114"/>
            <a:ext cx="2508546" cy="25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8390"/>
      </p:ext>
    </p:extLst>
  </p:cSld>
  <p:clrMapOvr>
    <a:masterClrMapping/>
  </p:clrMapOvr>
  <p:transition spd="slow" advClick="0" advTm="4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8730"/>
      </p:ext>
    </p:extLst>
  </p:cSld>
  <p:clrMapOvr>
    <a:masterClrMapping/>
  </p:clrMapOvr>
  <p:transition spd="slow" advClick="0" advTm="4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7505"/>
      </p:ext>
    </p:extLst>
  </p:cSld>
  <p:clrMapOvr>
    <a:masterClrMapping/>
  </p:clrMapOvr>
  <p:transition spd="slow" advClick="0" advTm="43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190"/>
      </p:ext>
    </p:extLst>
  </p:cSld>
  <p:clrMapOvr>
    <a:masterClrMapping/>
  </p:clrMapOvr>
  <p:transition spd="slow" advClick="0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Kiedy wiosna przyjdzie do nas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roześmiana i zielona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9370"/>
            <a:ext cx="2520000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6" y="2579370"/>
            <a:ext cx="2520000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8" y="2579370"/>
            <a:ext cx="252000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370"/>
            <a:ext cx="2520000" cy="25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2840"/>
      </p:ext>
    </p:extLst>
  </p:cSld>
  <p:clrMapOvr>
    <a:masterClrMapping/>
  </p:clrMapOvr>
  <p:transition spd="slow" advClick="0" advTm="45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3709"/>
      </p:ext>
    </p:extLst>
  </p:cSld>
  <p:clrMapOvr>
    <a:masterClrMapping/>
  </p:clrMapOvr>
  <p:transition spd="slow" advClick="0" advTm="4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12DAFC-3A9F-471E-928C-0D65F3E5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Piosenka:</a:t>
            </a: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„Idzie do nas wiosna” - wykonawca: Miś i </a:t>
            </a:r>
            <a:r>
              <a:rPr lang="pl-PL" dirty="0" err="1">
                <a:ln w="3175">
                  <a:noFill/>
                </a:ln>
              </a:rPr>
              <a:t>Margolcia</a:t>
            </a:r>
            <a:r>
              <a:rPr lang="pl-PL" dirty="0">
                <a:ln w="3175">
                  <a:noFill/>
                </a:ln>
              </a:rPr>
              <a:t> oraz Agnieszka, album: Mama i Ja, vol. 3</a:t>
            </a: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Symbole z programu </a:t>
            </a:r>
            <a:r>
              <a:rPr lang="pl-PL" dirty="0" err="1">
                <a:ln w="3175">
                  <a:noFill/>
                </a:ln>
              </a:rPr>
              <a:t>Boardmaker</a:t>
            </a:r>
            <a:r>
              <a:rPr lang="pl-PL" dirty="0">
                <a:ln w="3175">
                  <a:noFill/>
                </a:ln>
              </a:rPr>
              <a:t> (</a:t>
            </a:r>
            <a:r>
              <a:rPr lang="pl-PL" dirty="0" err="1">
                <a:ln w="3175">
                  <a:noFill/>
                </a:ln>
              </a:rPr>
              <a:t>Mayer</a:t>
            </a:r>
            <a:r>
              <a:rPr lang="pl-PL" dirty="0">
                <a:ln w="3175">
                  <a:noFill/>
                </a:ln>
              </a:rPr>
              <a:t> – Johnson)</a:t>
            </a: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Zdjęcia: </a:t>
            </a:r>
          </a:p>
          <a:p>
            <a:pPr marL="514350" indent="-514350">
              <a:buAutoNum type="arabicParenR"/>
            </a:pPr>
            <a:r>
              <a:rPr lang="pl-PL" dirty="0">
                <a:ln w="3175">
                  <a:noFill/>
                </a:ln>
              </a:rPr>
              <a:t>http://www.</a:t>
            </a:r>
            <a:r>
              <a:rPr lang="az-Cyrl-AZ" dirty="0">
                <a:ln w="3175">
                  <a:noFill/>
                </a:ln>
              </a:rPr>
              <a:t>рыбалка.</a:t>
            </a:r>
            <a:r>
              <a:rPr lang="pl-PL" dirty="0">
                <a:ln w="3175">
                  <a:noFill/>
                </a:ln>
              </a:rPr>
              <a:t>in.ua/</a:t>
            </a:r>
            <a:r>
              <a:rPr lang="pl-PL" dirty="0" err="1">
                <a:ln w="3175">
                  <a:noFill/>
                </a:ln>
              </a:rPr>
              <a:t>reka-dnepr-mox-na-kamne</a:t>
            </a:r>
            <a:endParaRPr lang="pl-PL" dirty="0">
              <a:ln w="3175">
                <a:noFill/>
              </a:ln>
            </a:endParaRPr>
          </a:p>
          <a:p>
            <a:pPr marL="514350" indent="-514350">
              <a:buAutoNum type="arabicParenR"/>
            </a:pPr>
            <a:r>
              <a:rPr lang="pl-PL" dirty="0"/>
              <a:t>http://www.mamydzieci.pl/scenariusz-dla-przedszkoli-wiosna/</a:t>
            </a:r>
          </a:p>
          <a:p>
            <a:pPr marL="514350" indent="-514350">
              <a:buAutoNum type="arabicParenR"/>
            </a:pPr>
            <a:r>
              <a:rPr lang="pl-PL" dirty="0"/>
              <a:t>http://www.tapeta-slonca-wiosna-gory-promienie.na-pulpit.com/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Opracowanie: Kasia Majewska</a:t>
            </a:r>
          </a:p>
        </p:txBody>
      </p:sp>
    </p:spTree>
    <p:extLst>
      <p:ext uri="{BB962C8B-B14F-4D97-AF65-F5344CB8AC3E}">
        <p14:creationId xmlns:p14="http://schemas.microsoft.com/office/powerpoint/2010/main" val="1356457690"/>
      </p:ext>
    </p:extLst>
  </p:cSld>
  <p:clrMapOvr>
    <a:masterClrMapping/>
  </p:clrMapOvr>
  <p:transition spd="slow" advClick="0" advTm="1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644823"/>
      </p:ext>
    </p:extLst>
  </p:cSld>
  <p:clrMapOvr>
    <a:masterClrMapping/>
  </p:clrMapOvr>
  <p:transition spd="slow" advClick="0" advTm="54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Razem z wiosną wszystkie dzieci zaśpiewają tak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6" y="2579472"/>
            <a:ext cx="2520000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7" y="2579574"/>
            <a:ext cx="2508445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4" y="2579472"/>
            <a:ext cx="2520000" cy="25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20161"/>
      </p:ext>
    </p:extLst>
  </p:cSld>
  <p:clrMapOvr>
    <a:masterClrMapping/>
  </p:clrMapOvr>
  <p:transition spd="slow" advClick="0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20384"/>
      </p:ext>
    </p:extLst>
  </p:cSld>
  <p:clrMapOvr>
    <a:masterClrMapping/>
  </p:clrMapOvr>
  <p:transition spd="slow" advClick="0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2091"/>
      </p:ext>
    </p:extLst>
  </p:cSld>
  <p:clrMapOvr>
    <a:masterClrMapping/>
  </p:clrMapOvr>
  <p:transition spd="slow" advClick="0" advTm="43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trawa, zielony mech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79" y="2579370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3" y="2579370"/>
            <a:ext cx="2519530" cy="25543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79685"/>
            <a:ext cx="2520000" cy="2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1579"/>
      </p:ext>
    </p:extLst>
  </p:cSld>
  <p:clrMapOvr>
    <a:masterClrMapping/>
  </p:clrMapOvr>
  <p:transition spd="slow" advClick="0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Zielona żaba -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rechu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rech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3" y="2602227"/>
            <a:ext cx="2440442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70" y="2602227"/>
            <a:ext cx="2463144" cy="2485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602227"/>
            <a:ext cx="2519530" cy="25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65432"/>
      </p:ext>
    </p:extLst>
  </p:cSld>
  <p:clrMapOvr>
    <a:masterClrMapping/>
  </p:clrMapOvr>
  <p:transition spd="slow" advClick="0" advTm="38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Rośnie trawa, rosną listki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8" y="2579370"/>
            <a:ext cx="2508704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4" y="2579370"/>
            <a:ext cx="2463144" cy="25312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25B997-D1D1-45E6-A710-2A9D6918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8" y="2613891"/>
            <a:ext cx="2520000" cy="248532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1EDCCBD-239C-4D32-98EE-C2BE180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2591114"/>
            <a:ext cx="2520000" cy="25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1634"/>
      </p:ext>
    </p:extLst>
  </p:cSld>
  <p:clrMapOvr>
    <a:masterClrMapping/>
  </p:clrMapOvr>
  <p:transition spd="slow" advClick="0" advTm="15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7810-C879-4438-9B49-52EF16C8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Rosną szybko dzieci wszystkie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7A9035-5298-4AAA-B763-073D46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48" y="2579370"/>
            <a:ext cx="2508704" cy="24741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1A00DE-AA20-4422-AC71-4C09E983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86" y="2579370"/>
            <a:ext cx="2463144" cy="24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2292"/>
      </p:ext>
    </p:extLst>
  </p:cSld>
  <p:clrMapOvr>
    <a:masterClrMapping/>
  </p:clrMapOvr>
  <p:transition spd="slow" advClick="0" advTm="1500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188</Words>
  <Application>Microsoft Office PowerPoint</Application>
  <PresentationFormat>Panoramiczny</PresentationFormat>
  <Paragraphs>31</Paragraphs>
  <Slides>22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Motyw pakietu Office</vt:lpstr>
      <vt:lpstr>Idzie do nas wiosna</vt:lpstr>
      <vt:lpstr>Kiedy wiosna przyjdzie do nas roześmiana i zielona</vt:lpstr>
      <vt:lpstr>Razem z wiosną wszystkie dzieci zaśpiewają tak</vt:lpstr>
      <vt:lpstr>Zielona trawa, zielony mech</vt:lpstr>
      <vt:lpstr>Zielona żaba - rech, rechu, rech</vt:lpstr>
      <vt:lpstr>Zielona trawa, zielony mech</vt:lpstr>
      <vt:lpstr>Zielona żaba - rech, rechu, rech</vt:lpstr>
      <vt:lpstr>Rośnie trawa, rosną listki</vt:lpstr>
      <vt:lpstr>Rosną szybko dzieci wszystkie</vt:lpstr>
      <vt:lpstr>Przyfrunęły już bociany  i klekocą tak</vt:lpstr>
      <vt:lpstr>Zielona trawa, zielony mech</vt:lpstr>
      <vt:lpstr>Zielona żaba - rech, rechu, rech</vt:lpstr>
      <vt:lpstr>Zielona trawa, zielony mech</vt:lpstr>
      <vt:lpstr>Zielona żaba - rech, rechu, rech</vt:lpstr>
      <vt:lpstr>W lesie kwitnie już zawilec, obudziły się motyle</vt:lpstr>
      <vt:lpstr>A wieczorem nad łąkami  słychać żabi śpiew</vt:lpstr>
      <vt:lpstr>Zielona trawa, zielony mech</vt:lpstr>
      <vt:lpstr>Zielona żaba - rech, rechu, rech</vt:lpstr>
      <vt:lpstr>Zielona trawa, zielony mech</vt:lpstr>
      <vt:lpstr>Zielona żaba - rech, rechu, rech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11</cp:revision>
  <dcterms:created xsi:type="dcterms:W3CDTF">2018-04-03T21:39:28Z</dcterms:created>
  <dcterms:modified xsi:type="dcterms:W3CDTF">2018-04-04T18:15:54Z</dcterms:modified>
</cp:coreProperties>
</file>