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7" r:id="rId13"/>
    <p:sldId id="266" r:id="rId14"/>
    <p:sldId id="269" r:id="rId15"/>
    <p:sldId id="270" r:id="rId16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6B6618E-DD3E-43F0-AC16-A2F363C3DC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EB8B3F62-B270-4582-89D0-A9B85FE375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4AF65073-91A0-445D-BF36-3C88673FC1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0C62B-577E-459F-B0C8-F25257B345F9}" type="datetimeFigureOut">
              <a:rPr lang="pl-PL" smtClean="0"/>
              <a:t>04.04.2018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AAD1138A-087B-4A5B-9231-EF6106D0A5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8EF891E-392F-489D-9829-6E0F4B913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6053F-1AD9-43E6-8750-4CE67FB7602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72141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4000"/>
    </mc:Choice>
    <mc:Fallback xmlns="">
      <p:transition advClick="0" advTm="14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3268806-7BB8-420C-8098-4521876A1B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B3BEAE6E-34F3-4AC8-8979-241FEBB10C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81DB0A34-BEE4-4A25-9FAD-911F192D25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0C62B-577E-459F-B0C8-F25257B345F9}" type="datetimeFigureOut">
              <a:rPr lang="pl-PL" smtClean="0"/>
              <a:t>04.04.2018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7B7C0D78-C08E-4D70-A4A5-3F17DABF1A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7D84D7E6-9141-497E-BE31-4DF1DAA63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6053F-1AD9-43E6-8750-4CE67FB7602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05001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4000"/>
    </mc:Choice>
    <mc:Fallback xmlns="">
      <p:transition advClick="0" advTm="14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0CED02A0-8525-4572-A527-ED70049A0C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5F3FFED2-F43E-4F53-BF9D-801A49888D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E4847649-25FB-44E9-8ECC-A26D210FDF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0C62B-577E-459F-B0C8-F25257B345F9}" type="datetimeFigureOut">
              <a:rPr lang="pl-PL" smtClean="0"/>
              <a:t>04.04.2018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1BE50719-4B92-49A6-B8F1-AA56F13C2D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7987AEA7-11BD-4458-B1EF-DFB0F253D7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6053F-1AD9-43E6-8750-4CE67FB7602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63934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4000"/>
    </mc:Choice>
    <mc:Fallback xmlns="">
      <p:transition advClick="0" advTm="14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D12F413-298A-4634-926B-2A86C8F8EB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22CEA72-551B-4BCE-8488-A2BF6A072F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F0EEBB8F-F069-48DD-B308-389D10B502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0C62B-577E-459F-B0C8-F25257B345F9}" type="datetimeFigureOut">
              <a:rPr lang="pl-PL" smtClean="0"/>
              <a:t>04.04.2018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7885462F-FBC8-42CD-89A8-ED51B2151D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5A61B5C-7C50-4226-A465-D7ACF31AA5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6053F-1AD9-43E6-8750-4CE67FB7602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40229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4000"/>
    </mc:Choice>
    <mc:Fallback xmlns="">
      <p:transition advClick="0" advTm="14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D40DEA4-1904-4D57-955F-500383C61B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8EA41B04-6FC2-4CE6-9397-A9175CFA2F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28C84E97-6C82-4D34-AB76-D8E024620B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0C62B-577E-459F-B0C8-F25257B345F9}" type="datetimeFigureOut">
              <a:rPr lang="pl-PL" smtClean="0"/>
              <a:t>04.04.2018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698FCA1A-94A7-43B4-99DA-9BE9DDA23E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CF0451D1-82C2-4B12-A614-5B561A92FE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6053F-1AD9-43E6-8750-4CE67FB7602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86977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4000"/>
    </mc:Choice>
    <mc:Fallback xmlns="">
      <p:transition advClick="0" advTm="14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28B4490-74E1-42EC-AE53-9EDF8629B8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3A9DB88-E2D9-42D8-99D6-5159A8D11F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0B4823EE-AE2F-4A45-8DDA-9D3953D911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A3112D92-9C7F-4D62-8A28-A9643C655E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0C62B-577E-459F-B0C8-F25257B345F9}" type="datetimeFigureOut">
              <a:rPr lang="pl-PL" smtClean="0"/>
              <a:t>04.04.2018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F4210461-D74B-445C-87C0-E0087620C9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75B35E3B-2534-4E51-A79F-281A2B01D4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6053F-1AD9-43E6-8750-4CE67FB7602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70268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4000"/>
    </mc:Choice>
    <mc:Fallback xmlns="">
      <p:transition advClick="0" advTm="14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69BDCB7-63AE-451C-8DF2-95BD8A2053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669FD767-5256-48BF-91BE-76BFBDF8CE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2ECAD092-149B-4021-97B7-378F1D6A81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5B8F8B0D-A744-4B18-975C-82EBA2DCA1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30FF7DF6-A8C3-45FA-B9F0-790FF6AD42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F9A396C8-A514-47EC-A2C7-3FB4D896AE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0C62B-577E-459F-B0C8-F25257B345F9}" type="datetimeFigureOut">
              <a:rPr lang="pl-PL" smtClean="0"/>
              <a:t>04.04.2018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8F5A275C-DC8E-4144-96C1-C1E0DB0CB5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15F5CB61-7672-4F76-9910-4AEDE6303D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6053F-1AD9-43E6-8750-4CE67FB7602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59092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4000"/>
    </mc:Choice>
    <mc:Fallback xmlns="">
      <p:transition advClick="0" advTm="14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2A176DC-63A6-471C-9178-EE2CD633AC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F6ADBFCD-9BE8-4BCA-AF27-9C10BC1A8C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0C62B-577E-459F-B0C8-F25257B345F9}" type="datetimeFigureOut">
              <a:rPr lang="pl-PL" smtClean="0"/>
              <a:t>04.04.2018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91A1ED91-71D9-47BB-9EAF-1826AA1AA8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F3FA1AEE-E852-4CC4-8600-ED6BB7AC09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6053F-1AD9-43E6-8750-4CE67FB7602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72454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4000"/>
    </mc:Choice>
    <mc:Fallback xmlns="">
      <p:transition advClick="0" advTm="14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FA221A56-E60E-4F1E-AD5E-7897CCDF79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0C62B-577E-459F-B0C8-F25257B345F9}" type="datetimeFigureOut">
              <a:rPr lang="pl-PL" smtClean="0"/>
              <a:t>04.04.2018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9C0098C3-C864-4081-BCD8-5155D8F24B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B2BC9F80-EF9B-49E0-B8A6-75D26F0CE7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6053F-1AD9-43E6-8750-4CE67FB7602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11036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4000"/>
    </mc:Choice>
    <mc:Fallback xmlns="">
      <p:transition advClick="0" advTm="14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DE1A947-66D7-4F3A-8B84-C702A7E778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B065C0C-5DF2-4DC6-8C11-9C8D8F06CD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DFF7ABDF-7FBA-4016-AE32-67632E73A0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6A75AD8E-9933-490B-8394-BA40241AB9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0C62B-577E-459F-B0C8-F25257B345F9}" type="datetimeFigureOut">
              <a:rPr lang="pl-PL" smtClean="0"/>
              <a:t>04.04.2018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7C6720CC-3EA2-4EC3-B5C6-7EDECAC820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BA15F5DA-F2C6-46B2-8D85-BC0395C84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6053F-1AD9-43E6-8750-4CE67FB7602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70168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4000"/>
    </mc:Choice>
    <mc:Fallback xmlns="">
      <p:transition advClick="0" advTm="14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77FBEEC-098E-455C-8EA8-434A68762F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4FEAE551-DCA7-4ED3-80A2-E49640C9CF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0EAB6964-E60B-4B9A-852E-93719AC19C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3FC22083-0629-41E9-8228-0FA2800ACD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0C62B-577E-459F-B0C8-F25257B345F9}" type="datetimeFigureOut">
              <a:rPr lang="pl-PL" smtClean="0"/>
              <a:t>04.04.2018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ADA16700-7FDB-424A-88E8-83400D10F8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8A7AAF40-2BD2-4C29-85D4-DA490E980D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6053F-1AD9-43E6-8750-4CE67FB7602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49960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4000"/>
    </mc:Choice>
    <mc:Fallback xmlns="">
      <p:transition advClick="0" advTm="14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C8CA0EE8-0FD1-4E42-B55A-37B1D8FE17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054C977-B9BA-4902-963E-C207DB1415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C752E298-D2DB-4A23-A76F-19E6E1AC06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80C62B-577E-459F-B0C8-F25257B345F9}" type="datetimeFigureOut">
              <a:rPr lang="pl-PL" smtClean="0"/>
              <a:t>04.04.2018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F7C69457-E155-4C5C-BF5F-F73A7B4697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FA65209B-9AE0-46E8-B364-D0C0EAFD44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76053F-1AD9-43E6-8750-4CE67FB7602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97725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0" advClick="0" advTm="14000"/>
    </mc:Choice>
    <mc:Fallback xmlns="">
      <p:transition advClick="0" advTm="14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p3"/><Relationship Id="rId2" Type="http://schemas.microsoft.com/office/2007/relationships/media" Target="../media/media1.mp3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510AF38E-6EDC-46CF-9BE7-BE7205DFD90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anchor="t">
            <a:normAutofit/>
          </a:bodyPr>
          <a:lstStyle/>
          <a:p>
            <a:r>
              <a:rPr lang="pl-PL" sz="8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Uciekaj zimo</a:t>
            </a:r>
          </a:p>
        </p:txBody>
      </p:sp>
      <p:pic>
        <p:nvPicPr>
          <p:cNvPr id="18" name="uciekaj zimo">
            <a:hlinkClick r:id="" action="ppaction://media"/>
            <a:extLst>
              <a:ext uri="{FF2B5EF4-FFF2-40B4-BE49-F238E27FC236}">
                <a16:creationId xmlns:a16="http://schemas.microsoft.com/office/drawing/2014/main" id="{7DE63B4A-0D6A-4C14-9472-4B456B1397A9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861050" y="3184525"/>
            <a:ext cx="487363" cy="48736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52073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9400"/>
    </mc:Choice>
    <mc:Fallback xmlns="">
      <p:transition advClick="0" advTm="94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1144" objId="17"/>
        <p14:stopEvt time="15537" objId="17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CF2D8917-F5CE-42AA-8A19-C288CF2465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130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pl-PL" sz="4000" dirty="0">
                <a:latin typeface="Arial Black" panose="020B0A04020102020204" pitchFamily="34" charset="0"/>
              </a:rPr>
              <a:t>Rękawiczki i czapki </a:t>
            </a:r>
            <a:br>
              <a:rPr lang="pl-PL" sz="4000" dirty="0">
                <a:latin typeface="Arial Black" panose="020B0A04020102020204" pitchFamily="34" charset="0"/>
              </a:rPr>
            </a:br>
            <a:r>
              <a:rPr lang="pl-PL" sz="4000" dirty="0">
                <a:latin typeface="Arial Black" panose="020B0A04020102020204" pitchFamily="34" charset="0"/>
              </a:rPr>
              <a:t>pochowamy do szafki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44C44AB0-2501-4383-BF6D-DA1052B1FC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6575" y="1643351"/>
            <a:ext cx="2520000" cy="2417375"/>
          </a:xfr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95654185-24DC-4B0E-A373-19EB12593B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7885" y="1673847"/>
            <a:ext cx="2520000" cy="2418295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9EA8E765-2B3A-40B5-9B5F-4D0A5D1A79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6575" y="4115103"/>
            <a:ext cx="2520000" cy="2485479"/>
          </a:xfrm>
          <a:prstGeom prst="rect">
            <a:avLst/>
          </a:prstGeom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id="{7C0BBC6E-423A-4A0A-B5F4-7B3C2FE948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0747" y="4182286"/>
            <a:ext cx="2474275" cy="2418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618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370"/>
    </mc:Choice>
    <mc:Fallback xmlns="">
      <p:transition advClick="0" advTm="537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CF2D8917-F5CE-42AA-8A19-C288CF2465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130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pl-PL" sz="4000" dirty="0">
                <a:latin typeface="Arial Black" panose="020B0A04020102020204" pitchFamily="34" charset="0"/>
              </a:rPr>
              <a:t>Na spacerek pójdziemy,</a:t>
            </a:r>
            <a:br>
              <a:rPr lang="pl-PL" sz="4000" dirty="0">
                <a:latin typeface="Arial Black" panose="020B0A04020102020204" pitchFamily="34" charset="0"/>
              </a:rPr>
            </a:br>
            <a:r>
              <a:rPr lang="pl-PL" sz="4000" dirty="0">
                <a:latin typeface="Arial Black" panose="020B0A04020102020204" pitchFamily="34" charset="0"/>
              </a:rPr>
              <a:t>nie zmarzniemy już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44C44AB0-2501-4383-BF6D-DA1052B1FC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9909" y="2220312"/>
            <a:ext cx="2473332" cy="2417375"/>
          </a:xfr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95654185-24DC-4B0E-A373-19EB12593B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546" y="2219392"/>
            <a:ext cx="2508278" cy="2418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037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4270"/>
    </mc:Choice>
    <mc:Fallback xmlns="">
      <p:transition advClick="0" advTm="427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CF2D8917-F5CE-42AA-8A19-C288CF2465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130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pl-PL" sz="4000" dirty="0">
                <a:latin typeface="Arial Black" panose="020B0A04020102020204" pitchFamily="34" charset="0"/>
              </a:rPr>
              <a:t>Rękawiczki i czapki </a:t>
            </a:r>
            <a:br>
              <a:rPr lang="pl-PL" sz="4000" dirty="0">
                <a:latin typeface="Arial Black" panose="020B0A04020102020204" pitchFamily="34" charset="0"/>
              </a:rPr>
            </a:br>
            <a:r>
              <a:rPr lang="pl-PL" sz="4000" dirty="0">
                <a:latin typeface="Arial Black" panose="020B0A04020102020204" pitchFamily="34" charset="0"/>
              </a:rPr>
              <a:t>pochowamy do szafki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44C44AB0-2501-4383-BF6D-DA1052B1FC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6575" y="1643351"/>
            <a:ext cx="2520000" cy="2417375"/>
          </a:xfr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95654185-24DC-4B0E-A373-19EB12593B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7885" y="1673847"/>
            <a:ext cx="2520000" cy="2418295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9EA8E765-2B3A-40B5-9B5F-4D0A5D1A79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6575" y="4115103"/>
            <a:ext cx="2520000" cy="2485479"/>
          </a:xfrm>
          <a:prstGeom prst="rect">
            <a:avLst/>
          </a:prstGeom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id="{7C0BBC6E-423A-4A0A-B5F4-7B3C2FE948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0747" y="4182286"/>
            <a:ext cx="2474275" cy="2418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06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370"/>
    </mc:Choice>
    <mc:Fallback xmlns="">
      <p:transition advClick="0" advTm="537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CF2D8917-F5CE-42AA-8A19-C288CF2465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130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pl-PL" sz="4000" dirty="0">
                <a:latin typeface="Arial Black" panose="020B0A04020102020204" pitchFamily="34" charset="0"/>
              </a:rPr>
              <a:t>Na spacerek pójdziemy,</a:t>
            </a:r>
            <a:br>
              <a:rPr lang="pl-PL" sz="4000" dirty="0">
                <a:latin typeface="Arial Black" panose="020B0A04020102020204" pitchFamily="34" charset="0"/>
              </a:rPr>
            </a:br>
            <a:r>
              <a:rPr lang="pl-PL" sz="4000" dirty="0">
                <a:latin typeface="Arial Black" panose="020B0A04020102020204" pitchFamily="34" charset="0"/>
              </a:rPr>
              <a:t>nie zmarzniemy już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44C44AB0-2501-4383-BF6D-DA1052B1FC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9909" y="2220312"/>
            <a:ext cx="2473332" cy="2417375"/>
          </a:xfr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95654185-24DC-4B0E-A373-19EB12593B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546" y="2219392"/>
            <a:ext cx="2508278" cy="2418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427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4270"/>
    </mc:Choice>
    <mc:Fallback xmlns="">
      <p:transition advClick="0" advTm="427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6B5CF1C-91CC-41CF-B80F-5F98A7B232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7300"/>
            <a:ext cx="10515600" cy="4919663"/>
          </a:xfrm>
        </p:spPr>
        <p:txBody>
          <a:bodyPr/>
          <a:lstStyle/>
          <a:p>
            <a:pPr marL="0" indent="0">
              <a:buNone/>
            </a:pPr>
            <a:r>
              <a:rPr lang="pl-PL" sz="2000" dirty="0">
                <a:ln w="3175">
                  <a:noFill/>
                </a:ln>
              </a:rPr>
              <a:t>Piosenka:</a:t>
            </a:r>
          </a:p>
          <a:p>
            <a:pPr marL="0" indent="0">
              <a:buNone/>
            </a:pPr>
            <a:r>
              <a:rPr lang="pl-PL" sz="2000" dirty="0">
                <a:ln w="3175">
                  <a:noFill/>
                </a:ln>
              </a:rPr>
              <a:t>„Uciekaj zimo” - wykonawca: Miś i </a:t>
            </a:r>
            <a:r>
              <a:rPr lang="pl-PL" sz="2000" dirty="0" err="1">
                <a:ln w="3175">
                  <a:noFill/>
                </a:ln>
              </a:rPr>
              <a:t>Margolcia</a:t>
            </a:r>
            <a:r>
              <a:rPr lang="pl-PL" sz="2000" dirty="0">
                <a:ln w="3175">
                  <a:noFill/>
                </a:ln>
              </a:rPr>
              <a:t> oraz Agnieszka, album: Mama i Ja, vol. 2</a:t>
            </a:r>
          </a:p>
          <a:p>
            <a:pPr marL="0" indent="0">
              <a:buNone/>
            </a:pPr>
            <a:endParaRPr lang="pl-PL" sz="2000" dirty="0">
              <a:ln w="3175">
                <a:noFill/>
              </a:ln>
            </a:endParaRPr>
          </a:p>
          <a:p>
            <a:pPr marL="0" indent="0">
              <a:buNone/>
            </a:pPr>
            <a:r>
              <a:rPr lang="pl-PL" sz="2000" dirty="0">
                <a:ln w="3175">
                  <a:noFill/>
                </a:ln>
              </a:rPr>
              <a:t>Symbole z programu </a:t>
            </a:r>
            <a:r>
              <a:rPr lang="pl-PL" sz="2000" dirty="0" err="1">
                <a:ln w="3175">
                  <a:noFill/>
                </a:ln>
              </a:rPr>
              <a:t>Boardmaker</a:t>
            </a:r>
            <a:r>
              <a:rPr lang="pl-PL" sz="2000" dirty="0">
                <a:ln w="3175">
                  <a:noFill/>
                </a:ln>
              </a:rPr>
              <a:t> (</a:t>
            </a:r>
            <a:r>
              <a:rPr lang="pl-PL" sz="2000" dirty="0" err="1">
                <a:ln w="3175">
                  <a:noFill/>
                </a:ln>
              </a:rPr>
              <a:t>Mayer</a:t>
            </a:r>
            <a:r>
              <a:rPr lang="pl-PL" sz="2000" dirty="0">
                <a:ln w="3175">
                  <a:noFill/>
                </a:ln>
              </a:rPr>
              <a:t> – Johnson)</a:t>
            </a:r>
          </a:p>
          <a:p>
            <a:pPr marL="0" indent="0">
              <a:buNone/>
            </a:pPr>
            <a:endParaRPr lang="pl-PL" sz="2000" dirty="0">
              <a:ln w="3175">
                <a:noFill/>
              </a:ln>
            </a:endParaRPr>
          </a:p>
          <a:p>
            <a:pPr marL="0" indent="0">
              <a:buNone/>
            </a:pPr>
            <a:r>
              <a:rPr lang="pl-PL" sz="2000" dirty="0">
                <a:ln w="3175">
                  <a:noFill/>
                </a:ln>
              </a:rPr>
              <a:t>Zdjęcia: </a:t>
            </a:r>
          </a:p>
          <a:p>
            <a:pPr marL="0" indent="0">
              <a:buNone/>
            </a:pPr>
            <a:r>
              <a:rPr lang="pl-PL" sz="2000" dirty="0">
                <a:ln w="3175">
                  <a:noFill/>
                </a:ln>
              </a:rPr>
              <a:t>1) http://www.siedemswiatow.pl/2014/02/a-gdy-idzie-wiosna.html</a:t>
            </a:r>
          </a:p>
          <a:p>
            <a:pPr marL="0" indent="0">
              <a:buNone/>
            </a:pPr>
            <a:r>
              <a:rPr lang="pl-PL" sz="2000" dirty="0">
                <a:ln w="3175">
                  <a:noFill/>
                </a:ln>
              </a:rPr>
              <a:t>2) http://lodz.eska.pl/poznaj-miasto/do-lodzi-idzie-wiosna-najblizsze-tygodnie-na-sporym-plusie/697614</a:t>
            </a:r>
          </a:p>
          <a:p>
            <a:pPr marL="0" indent="0">
              <a:buNone/>
            </a:pPr>
            <a:endParaRPr lang="pl-PL" sz="2000" dirty="0">
              <a:ln w="3175">
                <a:noFill/>
              </a:ln>
            </a:endParaRPr>
          </a:p>
          <a:p>
            <a:pPr marL="0" indent="0">
              <a:buNone/>
            </a:pPr>
            <a:r>
              <a:rPr lang="pl-PL" sz="2000" dirty="0">
                <a:ln w="3175">
                  <a:noFill/>
                </a:ln>
              </a:rPr>
              <a:t>Opracowanie: Kasia Majewska</a:t>
            </a:r>
          </a:p>
        </p:txBody>
      </p:sp>
    </p:spTree>
    <p:extLst>
      <p:ext uri="{BB962C8B-B14F-4D97-AF65-F5344CB8AC3E}">
        <p14:creationId xmlns:p14="http://schemas.microsoft.com/office/powerpoint/2010/main" val="2945183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"/>
    </mc:Choice>
    <mc:Fallback xmlns="">
      <p:transition advClick="0" advTm="200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826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8200"/>
    </mc:Choice>
    <mc:Fallback xmlns="">
      <p:transition advClick="0" advTm="82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CF2D8917-F5CE-42AA-8A19-C288CF2465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4000" dirty="0">
                <a:latin typeface="Arial Black" panose="020B0A04020102020204" pitchFamily="34" charset="0"/>
              </a:rPr>
              <a:t>Wsiadaj zimo na sanki </a:t>
            </a:r>
            <a:br>
              <a:rPr lang="pl-PL" sz="4000" dirty="0">
                <a:latin typeface="Arial Black" panose="020B0A04020102020204" pitchFamily="34" charset="0"/>
              </a:rPr>
            </a:br>
            <a:r>
              <a:rPr lang="pl-PL" sz="4000" dirty="0">
                <a:latin typeface="Arial Black" panose="020B0A04020102020204" pitchFamily="34" charset="0"/>
              </a:rPr>
              <a:t>i uciekaj już</a:t>
            </a:r>
          </a:p>
        </p:txBody>
      </p:sp>
      <p:pic>
        <p:nvPicPr>
          <p:cNvPr id="10" name="Symbol zastępczy zawartości 9">
            <a:extLst>
              <a:ext uri="{FF2B5EF4-FFF2-40B4-BE49-F238E27FC236}">
                <a16:creationId xmlns:a16="http://schemas.microsoft.com/office/drawing/2014/main" id="{548A3311-5DEF-4876-BF07-512CAE09AC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678110"/>
            <a:ext cx="2520000" cy="2473761"/>
          </a:xfr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AACCDBF4-8AA1-4053-AB9E-8CDCD4F204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8175" y="2688628"/>
            <a:ext cx="2520000" cy="2463243"/>
          </a:xfrm>
          <a:prstGeom prst="rect">
            <a:avLst/>
          </a:prstGeom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id="{069B763D-EE75-4B7C-80B2-99F7A0A136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3825" y="2723093"/>
            <a:ext cx="2520000" cy="2428778"/>
          </a:xfrm>
          <a:prstGeom prst="rect">
            <a:avLst/>
          </a:prstGeom>
        </p:spPr>
      </p:pic>
      <p:pic>
        <p:nvPicPr>
          <p:cNvPr id="16" name="Obraz 15">
            <a:extLst>
              <a:ext uri="{FF2B5EF4-FFF2-40B4-BE49-F238E27FC236}">
                <a16:creationId xmlns:a16="http://schemas.microsoft.com/office/drawing/2014/main" id="{2804B70A-E62C-4BE2-B230-591F7D717A9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3800" y="2723093"/>
            <a:ext cx="2520000" cy="242918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38177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4400"/>
    </mc:Choice>
    <mc:Fallback xmlns="">
      <p:transition advClick="0" advTm="4400"/>
    </mc:Fallback>
  </mc:AlternateContent>
  <p:extLst mod="1">
    <p:ext uri="{E180D4A7-C9FB-4DFB-919C-405C955672EB}">
      <p14:showEvtLst xmlns:p14="http://schemas.microsoft.com/office/powerpoint/2010/main">
        <p14:playEvt time="1144" objId="17"/>
        <p14:stopEvt time="15537" objId="17"/>
      </p14:showEvt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CF2D8917-F5CE-42AA-8A19-C288CF2465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130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pl-PL" sz="4000" dirty="0">
                <a:latin typeface="Arial Black" panose="020B0A04020102020204" pitchFamily="34" charset="0"/>
              </a:rPr>
              <a:t>Zabierz śnieżne bałwanki, </a:t>
            </a:r>
            <a:br>
              <a:rPr lang="pl-PL" sz="4000" dirty="0">
                <a:latin typeface="Arial Black" panose="020B0A04020102020204" pitchFamily="34" charset="0"/>
              </a:rPr>
            </a:br>
            <a:r>
              <a:rPr lang="pl-PL" sz="4000" dirty="0">
                <a:latin typeface="Arial Black" panose="020B0A04020102020204" pitchFamily="34" charset="0"/>
              </a:rPr>
              <a:t>zabierz wiatr i mróz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44C44AB0-2501-4383-BF6D-DA1052B1FC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6575" y="1597819"/>
            <a:ext cx="2520000" cy="2508440"/>
          </a:xfr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95654185-24DC-4B0E-A373-19EB12593B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7885" y="1662370"/>
            <a:ext cx="2520000" cy="2441250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9EA8E765-2B3A-40B5-9B5F-4D0A5D1A79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7355" y="4137215"/>
            <a:ext cx="2520000" cy="2508440"/>
          </a:xfrm>
          <a:prstGeom prst="rect">
            <a:avLst/>
          </a:prstGeom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id="{7C0BBC6E-423A-4A0A-B5F4-7B3C2FE948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610" y="4198404"/>
            <a:ext cx="2520000" cy="2418296"/>
          </a:xfrm>
          <a:prstGeom prst="rect">
            <a:avLst/>
          </a:prstGeom>
        </p:spPr>
      </p:pic>
      <p:pic>
        <p:nvPicPr>
          <p:cNvPr id="18" name="Obraz 17">
            <a:extLst>
              <a:ext uri="{FF2B5EF4-FFF2-40B4-BE49-F238E27FC236}">
                <a16:creationId xmlns:a16="http://schemas.microsoft.com/office/drawing/2014/main" id="{0127A015-BE4A-4AB0-B9CB-3543C58223A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1865" y="4198404"/>
            <a:ext cx="2520000" cy="2451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39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4600"/>
    </mc:Choice>
    <mc:Fallback xmlns="">
      <p:transition advClick="0" advTm="46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CF2D8917-F5CE-42AA-8A19-C288CF2465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130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pl-PL" sz="4000" dirty="0">
                <a:latin typeface="Arial Black" panose="020B0A04020102020204" pitchFamily="34" charset="0"/>
              </a:rPr>
              <a:t>Rękawiczki i czapki </a:t>
            </a:r>
            <a:br>
              <a:rPr lang="pl-PL" sz="4000" dirty="0">
                <a:latin typeface="Arial Black" panose="020B0A04020102020204" pitchFamily="34" charset="0"/>
              </a:rPr>
            </a:br>
            <a:r>
              <a:rPr lang="pl-PL" sz="4000" dirty="0">
                <a:latin typeface="Arial Black" panose="020B0A04020102020204" pitchFamily="34" charset="0"/>
              </a:rPr>
              <a:t>pochowamy do szafki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44C44AB0-2501-4383-BF6D-DA1052B1FC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6575" y="1643351"/>
            <a:ext cx="2520000" cy="2417375"/>
          </a:xfr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95654185-24DC-4B0E-A373-19EB12593B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7885" y="1673847"/>
            <a:ext cx="2520000" cy="2418295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9EA8E765-2B3A-40B5-9B5F-4D0A5D1A79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6575" y="4115103"/>
            <a:ext cx="2520000" cy="2485479"/>
          </a:xfrm>
          <a:prstGeom prst="rect">
            <a:avLst/>
          </a:prstGeom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id="{7C0BBC6E-423A-4A0A-B5F4-7B3C2FE948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0747" y="4182286"/>
            <a:ext cx="2474275" cy="2418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472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370"/>
    </mc:Choice>
    <mc:Fallback xmlns="">
      <p:transition advClick="0" advTm="537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CF2D8917-F5CE-42AA-8A19-C288CF2465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130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pl-PL" sz="4000" dirty="0">
                <a:latin typeface="Arial Black" panose="020B0A04020102020204" pitchFamily="34" charset="0"/>
              </a:rPr>
              <a:t>Na spacerek pójdziemy,</a:t>
            </a:r>
            <a:br>
              <a:rPr lang="pl-PL" sz="4000" dirty="0">
                <a:latin typeface="Arial Black" panose="020B0A04020102020204" pitchFamily="34" charset="0"/>
              </a:rPr>
            </a:br>
            <a:r>
              <a:rPr lang="pl-PL" sz="4000" dirty="0">
                <a:latin typeface="Arial Black" panose="020B0A04020102020204" pitchFamily="34" charset="0"/>
              </a:rPr>
              <a:t>nie zmarzniemy już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44C44AB0-2501-4383-BF6D-DA1052B1FC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9909" y="2220312"/>
            <a:ext cx="2473332" cy="2417375"/>
          </a:xfr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95654185-24DC-4B0E-A373-19EB12593B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546" y="2219392"/>
            <a:ext cx="2508278" cy="2418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163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4270"/>
    </mc:Choice>
    <mc:Fallback xmlns="">
      <p:transition advClick="0" advTm="427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CF2D8917-F5CE-42AA-8A19-C288CF2465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130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pl-PL" sz="4000" dirty="0">
                <a:latin typeface="Arial Black" panose="020B0A04020102020204" pitchFamily="34" charset="0"/>
              </a:rPr>
              <a:t>Rękawiczki i czapki </a:t>
            </a:r>
            <a:br>
              <a:rPr lang="pl-PL" sz="4000" dirty="0">
                <a:latin typeface="Arial Black" panose="020B0A04020102020204" pitchFamily="34" charset="0"/>
              </a:rPr>
            </a:br>
            <a:r>
              <a:rPr lang="pl-PL" sz="4000" dirty="0">
                <a:latin typeface="Arial Black" panose="020B0A04020102020204" pitchFamily="34" charset="0"/>
              </a:rPr>
              <a:t>pochowamy do szafki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44C44AB0-2501-4383-BF6D-DA1052B1FC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6575" y="1643351"/>
            <a:ext cx="2520000" cy="2417375"/>
          </a:xfr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95654185-24DC-4B0E-A373-19EB12593B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7885" y="1673847"/>
            <a:ext cx="2520000" cy="2418295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9EA8E765-2B3A-40B5-9B5F-4D0A5D1A79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6575" y="4115103"/>
            <a:ext cx="2520000" cy="2485479"/>
          </a:xfrm>
          <a:prstGeom prst="rect">
            <a:avLst/>
          </a:prstGeom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id="{7C0BBC6E-423A-4A0A-B5F4-7B3C2FE948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0747" y="4182286"/>
            <a:ext cx="2474275" cy="2418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769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370"/>
    </mc:Choice>
    <mc:Fallback xmlns="">
      <p:transition advClick="0" advTm="537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CF2D8917-F5CE-42AA-8A19-C288CF2465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130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pl-PL" sz="4000" dirty="0">
                <a:latin typeface="Arial Black" panose="020B0A04020102020204" pitchFamily="34" charset="0"/>
              </a:rPr>
              <a:t>Na spacerek pójdziemy,</a:t>
            </a:r>
            <a:br>
              <a:rPr lang="pl-PL" sz="4000" dirty="0">
                <a:latin typeface="Arial Black" panose="020B0A04020102020204" pitchFamily="34" charset="0"/>
              </a:rPr>
            </a:br>
            <a:r>
              <a:rPr lang="pl-PL" sz="4000" dirty="0">
                <a:latin typeface="Arial Black" panose="020B0A04020102020204" pitchFamily="34" charset="0"/>
              </a:rPr>
              <a:t>nie zmarzniemy już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44C44AB0-2501-4383-BF6D-DA1052B1FC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9909" y="2220312"/>
            <a:ext cx="2473332" cy="2417375"/>
          </a:xfr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95654185-24DC-4B0E-A373-19EB12593B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546" y="2219392"/>
            <a:ext cx="2508278" cy="2418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677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4690"/>
    </mc:Choice>
    <mc:Fallback xmlns="">
      <p:transition advClick="0" advTm="469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CF2D8917-F5CE-42AA-8A19-C288CF2465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130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pl-PL" sz="4000" dirty="0">
                <a:latin typeface="Arial Black" panose="020B0A04020102020204" pitchFamily="34" charset="0"/>
              </a:rPr>
              <a:t>A ty, zimo, uciekaj</a:t>
            </a:r>
            <a:br>
              <a:rPr lang="pl-PL" sz="4000" dirty="0">
                <a:latin typeface="Arial Black" panose="020B0A04020102020204" pitchFamily="34" charset="0"/>
              </a:rPr>
            </a:br>
            <a:r>
              <a:rPr lang="pl-PL" sz="4000" dirty="0">
                <a:latin typeface="Arial Black" panose="020B0A04020102020204" pitchFamily="34" charset="0"/>
              </a:rPr>
              <a:t>za górkę za las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44C44AB0-2501-4383-BF6D-DA1052B1FC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6575" y="1620417"/>
            <a:ext cx="2520000" cy="2463243"/>
          </a:xfr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95654185-24DC-4B0E-A373-19EB12593B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7885" y="1668400"/>
            <a:ext cx="2520000" cy="2429189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9EA8E765-2B3A-40B5-9B5F-4D0A5D1A79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6575" y="4176910"/>
            <a:ext cx="2520000" cy="2462727"/>
          </a:xfrm>
          <a:prstGeom prst="rect">
            <a:avLst/>
          </a:prstGeom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id="{7C0BBC6E-423A-4A0A-B5F4-7B3C2FE948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2102" y="4199126"/>
            <a:ext cx="2485783" cy="2418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325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4600"/>
    </mc:Choice>
    <mc:Fallback xmlns="">
      <p:transition advClick="0" advTm="46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CF2D8917-F5CE-42AA-8A19-C288CF2465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130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pl-PL" sz="4000" dirty="0">
                <a:latin typeface="Arial Black" panose="020B0A04020102020204" pitchFamily="34" charset="0"/>
              </a:rPr>
              <a:t>I nie marudź, nie zwlekaj - </a:t>
            </a:r>
            <a:br>
              <a:rPr lang="pl-PL" sz="4000" dirty="0">
                <a:latin typeface="Arial Black" panose="020B0A04020102020204" pitchFamily="34" charset="0"/>
              </a:rPr>
            </a:br>
            <a:r>
              <a:rPr lang="pl-PL" sz="4000" dirty="0">
                <a:latin typeface="Arial Black" panose="020B0A04020102020204" pitchFamily="34" charset="0"/>
              </a:rPr>
              <a:t>już na wiosnę czas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44C44AB0-2501-4383-BF6D-DA1052B1FC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0526" y="1620417"/>
            <a:ext cx="2452097" cy="2463243"/>
          </a:xfr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95654185-24DC-4B0E-A373-19EB12593B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6499" y="1668400"/>
            <a:ext cx="2462772" cy="2429189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9EA8E765-2B3A-40B5-9B5F-4D0A5D1A79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2408" y="4176910"/>
            <a:ext cx="2508333" cy="2462727"/>
          </a:xfrm>
          <a:prstGeom prst="rect">
            <a:avLst/>
          </a:prstGeom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id="{7C0BBC6E-423A-4A0A-B5F4-7B3C2FE948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2102" y="4199434"/>
            <a:ext cx="2485783" cy="2417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424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4600"/>
    </mc:Choice>
    <mc:Fallback xmlns="">
      <p:transition advClick="0" advTm="4600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"/>
</p:tagLst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</TotalTime>
  <Words>120</Words>
  <Application>Microsoft Office PowerPoint</Application>
  <PresentationFormat>Panoramiczny</PresentationFormat>
  <Paragraphs>23</Paragraphs>
  <Slides>15</Slides>
  <Notes>0</Notes>
  <HiddenSlides>0</HiddenSlides>
  <MMClips>1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15</vt:i4>
      </vt:variant>
    </vt:vector>
  </HeadingPairs>
  <TitlesOfParts>
    <vt:vector size="20" baseType="lpstr">
      <vt:lpstr>Arial</vt:lpstr>
      <vt:lpstr>Arial Black</vt:lpstr>
      <vt:lpstr>Calibri</vt:lpstr>
      <vt:lpstr>Calibri Light</vt:lpstr>
      <vt:lpstr>Motyw pakietu Office</vt:lpstr>
      <vt:lpstr>Uciekaj zimo</vt:lpstr>
      <vt:lpstr>Wsiadaj zimo na sanki  i uciekaj już</vt:lpstr>
      <vt:lpstr>Zabierz śnieżne bałwanki,  zabierz wiatr i mróz</vt:lpstr>
      <vt:lpstr>Rękawiczki i czapki  pochowamy do szafki</vt:lpstr>
      <vt:lpstr>Na spacerek pójdziemy, nie zmarzniemy już</vt:lpstr>
      <vt:lpstr>Rękawiczki i czapki  pochowamy do szafki</vt:lpstr>
      <vt:lpstr>Na spacerek pójdziemy, nie zmarzniemy już</vt:lpstr>
      <vt:lpstr>A ty, zimo, uciekaj za górkę za las</vt:lpstr>
      <vt:lpstr>I nie marudź, nie zwlekaj -  już na wiosnę czas</vt:lpstr>
      <vt:lpstr>Rękawiczki i czapki  pochowamy do szafki</vt:lpstr>
      <vt:lpstr>Na spacerek pójdziemy, nie zmarzniemy już</vt:lpstr>
      <vt:lpstr>Rękawiczki i czapki  pochowamy do szafki</vt:lpstr>
      <vt:lpstr>Na spacerek pójdziemy, nie zmarzniemy już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Siadaj zimo na sanki i uciekaj już</dc:title>
  <dc:creator>Przemysław Majewski</dc:creator>
  <cp:lastModifiedBy>Przemysław Majewski</cp:lastModifiedBy>
  <cp:revision>13</cp:revision>
  <dcterms:created xsi:type="dcterms:W3CDTF">2018-04-02T21:25:16Z</dcterms:created>
  <dcterms:modified xsi:type="dcterms:W3CDTF">2018-04-04T18:17:08Z</dcterms:modified>
</cp:coreProperties>
</file>